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7" r:id="rId5"/>
    <p:sldId id="276" r:id="rId6"/>
    <p:sldId id="277" r:id="rId7"/>
    <p:sldId id="260" r:id="rId8"/>
    <p:sldId id="264" r:id="rId9"/>
    <p:sldId id="293" r:id="rId10"/>
    <p:sldId id="294" r:id="rId11"/>
    <p:sldId id="295" r:id="rId12"/>
    <p:sldId id="289" r:id="rId13"/>
    <p:sldId id="297" r:id="rId14"/>
    <p:sldId id="296" r:id="rId15"/>
    <p:sldId id="265" r:id="rId16"/>
    <p:sldId id="278" r:id="rId17"/>
    <p:sldId id="267" r:id="rId18"/>
    <p:sldId id="262" r:id="rId19"/>
    <p:sldId id="268" r:id="rId20"/>
    <p:sldId id="269" r:id="rId21"/>
    <p:sldId id="283" r:id="rId22"/>
    <p:sldId id="270" r:id="rId23"/>
    <p:sldId id="275" r:id="rId24"/>
    <p:sldId id="279" r:id="rId25"/>
    <p:sldId id="273" r:id="rId26"/>
    <p:sldId id="274" r:id="rId27"/>
    <p:sldId id="282" r:id="rId28"/>
    <p:sldId id="298" r:id="rId29"/>
    <p:sldId id="281" r:id="rId30"/>
    <p:sldId id="288" r:id="rId31"/>
    <p:sldId id="312" r:id="rId32"/>
    <p:sldId id="313" r:id="rId33"/>
    <p:sldId id="311" r:id="rId34"/>
    <p:sldId id="303" r:id="rId35"/>
    <p:sldId id="309" r:id="rId36"/>
    <p:sldId id="314" r:id="rId37"/>
    <p:sldId id="290" r:id="rId38"/>
    <p:sldId id="266" r:id="rId39"/>
    <p:sldId id="259" r:id="rId40"/>
    <p:sldId id="304" r:id="rId41"/>
    <p:sldId id="305" r:id="rId42"/>
    <p:sldId id="306" r:id="rId43"/>
    <p:sldId id="3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9D4"/>
    <a:srgbClr val="D9E8FB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40072-8116-48DD-912B-C56C3E39316E}" v="150" dt="2023-12-27T03:35:03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ạm Nguyễn Hải Anh" userId="23ea9a85-13f0-411a-8a0b-03db198394d6" providerId="ADAL" clId="{E6040072-8116-48DD-912B-C56C3E39316E}"/>
    <pc:docChg chg="undo redo custSel addSld delSld modSld sldOrd">
      <pc:chgData name="Phạm Nguyễn Hải Anh" userId="23ea9a85-13f0-411a-8a0b-03db198394d6" providerId="ADAL" clId="{E6040072-8116-48DD-912B-C56C3E39316E}" dt="2023-12-27T03:35:37.517" v="2019" actId="14100"/>
      <pc:docMkLst>
        <pc:docMk/>
      </pc:docMkLst>
      <pc:sldChg chg="del">
        <pc:chgData name="Phạm Nguyễn Hải Anh" userId="23ea9a85-13f0-411a-8a0b-03db198394d6" providerId="ADAL" clId="{E6040072-8116-48DD-912B-C56C3E39316E}" dt="2023-12-19T19:06:55.394" v="1" actId="47"/>
        <pc:sldMkLst>
          <pc:docMk/>
          <pc:sldMk cId="2504096935" sldId="256"/>
        </pc:sldMkLst>
      </pc:sldChg>
      <pc:sldChg chg="modSp add mod">
        <pc:chgData name="Phạm Nguyễn Hải Anh" userId="23ea9a85-13f0-411a-8a0b-03db198394d6" providerId="ADAL" clId="{E6040072-8116-48DD-912B-C56C3E39316E}" dt="2023-12-27T03:14:45.748" v="1934" actId="6549"/>
        <pc:sldMkLst>
          <pc:docMk/>
          <pc:sldMk cId="4064507275" sldId="257"/>
        </pc:sldMkLst>
        <pc:spChg chg="mod">
          <ac:chgData name="Phạm Nguyễn Hải Anh" userId="23ea9a85-13f0-411a-8a0b-03db198394d6" providerId="ADAL" clId="{E6040072-8116-48DD-912B-C56C3E39316E}" dt="2023-12-27T03:14:45.748" v="1934" actId="6549"/>
          <ac:spMkLst>
            <pc:docMk/>
            <pc:sldMk cId="4064507275" sldId="257"/>
            <ac:spMk id="2" creationId="{1C45E555-4BA9-CF4E-A559-928035125840}"/>
          </ac:spMkLst>
        </pc:spChg>
      </pc:sldChg>
      <pc:sldChg chg="add del">
        <pc:chgData name="Phạm Nguyễn Hải Anh" userId="23ea9a85-13f0-411a-8a0b-03db198394d6" providerId="ADAL" clId="{E6040072-8116-48DD-912B-C56C3E39316E}" dt="2023-12-19T19:11:40.725" v="17" actId="47"/>
        <pc:sldMkLst>
          <pc:docMk/>
          <pc:sldMk cId="2782883031" sldId="258"/>
        </pc:sldMkLst>
      </pc:sldChg>
      <pc:sldChg chg="addSp delSp add ord">
        <pc:chgData name="Phạm Nguyễn Hải Anh" userId="23ea9a85-13f0-411a-8a0b-03db198394d6" providerId="ADAL" clId="{E6040072-8116-48DD-912B-C56C3E39316E}" dt="2023-12-27T03:34:20.883" v="1997"/>
        <pc:sldMkLst>
          <pc:docMk/>
          <pc:sldMk cId="1201521025" sldId="259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201521025" sldId="259"/>
            <ac:spMk id="2" creationId="{DD3D85B8-E1E5-0A2F-A904-5DA91E219420}"/>
          </ac:spMkLst>
        </pc:spChg>
      </pc:sldChg>
      <pc:sldChg chg="addSp delSp modSp add mod modAnim">
        <pc:chgData name="Phạm Nguyễn Hải Anh" userId="23ea9a85-13f0-411a-8a0b-03db198394d6" providerId="ADAL" clId="{E6040072-8116-48DD-912B-C56C3E39316E}" dt="2023-12-27T03:34:41.409" v="2002" actId="20577"/>
        <pc:sldMkLst>
          <pc:docMk/>
          <pc:sldMk cId="820920352" sldId="260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820920352" sldId="260"/>
            <ac:spMk id="2" creationId="{9F5366A0-E1A5-4E26-227C-E10BB82F57EB}"/>
          </ac:spMkLst>
        </pc:spChg>
        <pc:spChg chg="add del">
          <ac:chgData name="Phạm Nguyễn Hải Anh" userId="23ea9a85-13f0-411a-8a0b-03db198394d6" providerId="ADAL" clId="{E6040072-8116-48DD-912B-C56C3E39316E}" dt="2023-12-26T14:44:59.093" v="1131" actId="11529"/>
          <ac:spMkLst>
            <pc:docMk/>
            <pc:sldMk cId="820920352" sldId="260"/>
            <ac:spMk id="2" creationId="{A7F37ED1-EA55-987D-C733-E767FFD1CE5A}"/>
          </ac:spMkLst>
        </pc:spChg>
        <pc:spChg chg="mod">
          <ac:chgData name="Phạm Nguyễn Hải Anh" userId="23ea9a85-13f0-411a-8a0b-03db198394d6" providerId="ADAL" clId="{E6040072-8116-48DD-912B-C56C3E39316E}" dt="2023-12-26T14:31:09.133" v="1079" actId="20577"/>
          <ac:spMkLst>
            <pc:docMk/>
            <pc:sldMk cId="820920352" sldId="260"/>
            <ac:spMk id="3" creationId="{3DDA89A5-55B5-AA17-88BB-2F2EA68447C4}"/>
          </ac:spMkLst>
        </pc:spChg>
        <pc:spChg chg="mod">
          <ac:chgData name="Phạm Nguyễn Hải Anh" userId="23ea9a85-13f0-411a-8a0b-03db198394d6" providerId="ADAL" clId="{E6040072-8116-48DD-912B-C56C3E39316E}" dt="2023-12-26T14:45:58.052" v="1140" actId="1076"/>
          <ac:spMkLst>
            <pc:docMk/>
            <pc:sldMk cId="820920352" sldId="260"/>
            <ac:spMk id="4" creationId="{5FB0F200-1A49-895B-9FF7-6AD33B24003C}"/>
          </ac:spMkLst>
        </pc:spChg>
        <pc:spChg chg="mod">
          <ac:chgData name="Phạm Nguyễn Hải Anh" userId="23ea9a85-13f0-411a-8a0b-03db198394d6" providerId="ADAL" clId="{E6040072-8116-48DD-912B-C56C3E39316E}" dt="2023-12-27T03:34:21.275" v="1998" actId="20577"/>
          <ac:spMkLst>
            <pc:docMk/>
            <pc:sldMk cId="820920352" sldId="260"/>
            <ac:spMk id="5" creationId="{FB644773-5948-F7F5-DFE2-667D6D614267}"/>
          </ac:spMkLst>
        </pc:spChg>
        <pc:spChg chg="add mod">
          <ac:chgData name="Phạm Nguyễn Hải Anh" userId="23ea9a85-13f0-411a-8a0b-03db198394d6" providerId="ADAL" clId="{E6040072-8116-48DD-912B-C56C3E39316E}" dt="2023-12-26T14:46:26.509" v="1144" actId="1076"/>
          <ac:spMkLst>
            <pc:docMk/>
            <pc:sldMk cId="820920352" sldId="260"/>
            <ac:spMk id="6" creationId="{49275846-F293-2E90-63CC-5A486C841059}"/>
          </ac:spMkLst>
        </pc:spChg>
        <pc:spChg chg="add mod">
          <ac:chgData name="Phạm Nguyễn Hải Anh" userId="23ea9a85-13f0-411a-8a0b-03db198394d6" providerId="ADAL" clId="{E6040072-8116-48DD-912B-C56C3E39316E}" dt="2023-12-27T03:34:41.409" v="2002" actId="20577"/>
          <ac:spMkLst>
            <pc:docMk/>
            <pc:sldMk cId="820920352" sldId="260"/>
            <ac:spMk id="7" creationId="{508B7E80-EC4E-0A2A-F17E-C78CACAC44BE}"/>
          </ac:spMkLst>
        </pc:spChg>
        <pc:spChg chg="mod">
          <ac:chgData name="Phạm Nguyễn Hải Anh" userId="23ea9a85-13f0-411a-8a0b-03db198394d6" providerId="ADAL" clId="{E6040072-8116-48DD-912B-C56C3E39316E}" dt="2023-12-26T14:46:01.895" v="1141" actId="1076"/>
          <ac:spMkLst>
            <pc:docMk/>
            <pc:sldMk cId="820920352" sldId="260"/>
            <ac:spMk id="13" creationId="{D69481F2-2A09-B640-0477-6E40568E143E}"/>
          </ac:spMkLst>
        </pc:spChg>
        <pc:picChg chg="mod">
          <ac:chgData name="Phạm Nguyễn Hải Anh" userId="23ea9a85-13f0-411a-8a0b-03db198394d6" providerId="ADAL" clId="{E6040072-8116-48DD-912B-C56C3E39316E}" dt="2023-12-26T14:46:16.411" v="1143" actId="1076"/>
          <ac:picMkLst>
            <pc:docMk/>
            <pc:sldMk cId="820920352" sldId="260"/>
            <ac:picMk id="11" creationId="{1C166AF0-EBF8-FA8E-AA01-2614004623D9}"/>
          </ac:picMkLst>
        </pc:picChg>
      </pc:sldChg>
      <pc:sldChg chg="addSp delSp add">
        <pc:chgData name="Phạm Nguyễn Hải Anh" userId="23ea9a85-13f0-411a-8a0b-03db198394d6" providerId="ADAL" clId="{E6040072-8116-48DD-912B-C56C3E39316E}" dt="2023-12-27T03:34:20.883" v="1997"/>
        <pc:sldMkLst>
          <pc:docMk/>
          <pc:sldMk cId="1887487120" sldId="262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887487120" sldId="262"/>
            <ac:spMk id="2" creationId="{E6D8C835-55E6-FED7-25E6-04347F1B987F}"/>
          </ac:spMkLst>
        </pc:spChg>
      </pc:sldChg>
      <pc:sldChg chg="addSp delSp modSp add del mod delAnim modAnim">
        <pc:chgData name="Phạm Nguyễn Hải Anh" userId="23ea9a85-13f0-411a-8a0b-03db198394d6" providerId="ADAL" clId="{E6040072-8116-48DD-912B-C56C3E39316E}" dt="2023-12-26T14:30:50.568" v="1042" actId="47"/>
        <pc:sldMkLst>
          <pc:docMk/>
          <pc:sldMk cId="335105850" sldId="263"/>
        </pc:sldMkLst>
        <pc:spChg chg="add mod">
          <ac:chgData name="Phạm Nguyễn Hải Anh" userId="23ea9a85-13f0-411a-8a0b-03db198394d6" providerId="ADAL" clId="{E6040072-8116-48DD-912B-C56C3E39316E}" dt="2023-12-19T19:10:12.006" v="16" actId="207"/>
          <ac:spMkLst>
            <pc:docMk/>
            <pc:sldMk cId="335105850" sldId="263"/>
            <ac:spMk id="2" creationId="{72136E13-AF08-A428-EE3F-D5394A59CC38}"/>
          </ac:spMkLst>
        </pc:spChg>
        <pc:spChg chg="mod">
          <ac:chgData name="Phạm Nguyễn Hải Anh" userId="23ea9a85-13f0-411a-8a0b-03db198394d6" providerId="ADAL" clId="{E6040072-8116-48DD-912B-C56C3E39316E}" dt="2023-12-19T19:10:04.390" v="15" actId="1076"/>
          <ac:spMkLst>
            <pc:docMk/>
            <pc:sldMk cId="335105850" sldId="263"/>
            <ac:spMk id="26" creationId="{B39520F3-00C3-E0C2-4A29-B82CD72D047D}"/>
          </ac:spMkLst>
        </pc:spChg>
        <pc:spChg chg="mod">
          <ac:chgData name="Phạm Nguyễn Hải Anh" userId="23ea9a85-13f0-411a-8a0b-03db198394d6" providerId="ADAL" clId="{E6040072-8116-48DD-912B-C56C3E39316E}" dt="2023-12-19T19:09:57.219" v="13" actId="1076"/>
          <ac:spMkLst>
            <pc:docMk/>
            <pc:sldMk cId="335105850" sldId="263"/>
            <ac:spMk id="27" creationId="{48B3B599-DA1F-8D36-D751-858755E2AAB9}"/>
          </ac:spMkLst>
        </pc:spChg>
        <pc:spChg chg="del">
          <ac:chgData name="Phạm Nguyễn Hải Anh" userId="23ea9a85-13f0-411a-8a0b-03db198394d6" providerId="ADAL" clId="{E6040072-8116-48DD-912B-C56C3E39316E}" dt="2023-12-19T19:08:55.819" v="4" actId="478"/>
          <ac:spMkLst>
            <pc:docMk/>
            <pc:sldMk cId="335105850" sldId="263"/>
            <ac:spMk id="29" creationId="{B0703EBF-165D-E859-C3D7-61C201B537CE}"/>
          </ac:spMkLst>
        </pc:spChg>
      </pc:sldChg>
      <pc:sldChg chg="addSp delSp modSp add mod ord">
        <pc:chgData name="Phạm Nguyễn Hải Anh" userId="23ea9a85-13f0-411a-8a0b-03db198394d6" providerId="ADAL" clId="{E6040072-8116-48DD-912B-C56C3E39316E}" dt="2023-12-27T03:34:46.890" v="2004" actId="20577"/>
        <pc:sldMkLst>
          <pc:docMk/>
          <pc:sldMk cId="614407634" sldId="264"/>
        </pc:sldMkLst>
        <pc:spChg chg="mod">
          <ac:chgData name="Phạm Nguyễn Hải Anh" userId="23ea9a85-13f0-411a-8a0b-03db198394d6" providerId="ADAL" clId="{E6040072-8116-48DD-912B-C56C3E39316E}" dt="2023-12-19T19:43:43.902" v="70" actId="20577"/>
          <ac:spMkLst>
            <pc:docMk/>
            <pc:sldMk cId="614407634" sldId="264"/>
            <ac:spMk id="2" creationId="{9FB06BF2-332E-41FD-78D1-88B166D6AC1F}"/>
          </ac:spMkLst>
        </pc:spChg>
        <pc:spChg chg="add del mod">
          <ac:chgData name="Phạm Nguyễn Hải Anh" userId="23ea9a85-13f0-411a-8a0b-03db198394d6" providerId="ADAL" clId="{E6040072-8116-48DD-912B-C56C3E39316E}" dt="2023-12-27T03:33:04.228" v="1987"/>
          <ac:spMkLst>
            <pc:docMk/>
            <pc:sldMk cId="614407634" sldId="264"/>
            <ac:spMk id="3" creationId="{6D233870-C642-4C97-6762-3A2FF5637B40}"/>
          </ac:spMkLst>
        </pc:spChg>
        <pc:spChg chg="mod">
          <ac:chgData name="Phạm Nguyễn Hải Anh" userId="23ea9a85-13f0-411a-8a0b-03db198394d6" providerId="ADAL" clId="{E6040072-8116-48DD-912B-C56C3E39316E}" dt="2023-12-27T03:34:46.890" v="2004" actId="20577"/>
          <ac:spMkLst>
            <pc:docMk/>
            <pc:sldMk cId="614407634" sldId="264"/>
            <ac:spMk id="4" creationId="{EB31E032-0E61-4C44-76D2-EACAC0B569CF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614407634" sldId="264"/>
            <ac:spMk id="5" creationId="{A79864DB-DC4B-4736-1414-EE4C9A4E85E2}"/>
          </ac:spMkLst>
        </pc:spChg>
      </pc:sldChg>
      <pc:sldChg chg="addSp delSp modSp add mod">
        <pc:chgData name="Phạm Nguyễn Hải Anh" userId="23ea9a85-13f0-411a-8a0b-03db198394d6" providerId="ADAL" clId="{E6040072-8116-48DD-912B-C56C3E39316E}" dt="2023-12-27T03:35:37.517" v="2019" actId="14100"/>
        <pc:sldMkLst>
          <pc:docMk/>
          <pc:sldMk cId="4146495952" sldId="265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4146495952" sldId="265"/>
            <ac:spMk id="2" creationId="{BD1E440E-4FEC-8B07-3A44-C436941E2C62}"/>
          </ac:spMkLst>
        </pc:spChg>
        <pc:spChg chg="mod">
          <ac:chgData name="Phạm Nguyễn Hải Anh" userId="23ea9a85-13f0-411a-8a0b-03db198394d6" providerId="ADAL" clId="{E6040072-8116-48DD-912B-C56C3E39316E}" dt="2023-12-27T03:35:37.517" v="2019" actId="14100"/>
          <ac:spMkLst>
            <pc:docMk/>
            <pc:sldMk cId="4146495952" sldId="265"/>
            <ac:spMk id="5" creationId="{8A155A42-4EEA-1099-58FF-3DF802D4F815}"/>
          </ac:spMkLst>
        </pc:spChg>
      </pc:sldChg>
      <pc:sldChg chg="addSp delSp modSp add mod setBg">
        <pc:chgData name="Phạm Nguyễn Hải Anh" userId="23ea9a85-13f0-411a-8a0b-03db198394d6" providerId="ADAL" clId="{E6040072-8116-48DD-912B-C56C3E39316E}" dt="2023-12-27T03:34:20.883" v="1997"/>
        <pc:sldMkLst>
          <pc:docMk/>
          <pc:sldMk cId="3869900289" sldId="266"/>
        </pc:sldMkLst>
        <pc:spChg chg="mod">
          <ac:chgData name="Phạm Nguyễn Hải Anh" userId="23ea9a85-13f0-411a-8a0b-03db198394d6" providerId="ADAL" clId="{E6040072-8116-48DD-912B-C56C3E39316E}" dt="2023-12-19T19:51:27.660" v="105" actId="26606"/>
          <ac:spMkLst>
            <pc:docMk/>
            <pc:sldMk cId="3869900289" sldId="266"/>
            <ac:spMk id="2" creationId="{8241ECB2-A815-72B7-B453-101C53057743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3869900289" sldId="266"/>
            <ac:spMk id="3" creationId="{1ACBD54F-87EA-E9EE-4B5D-0FAF969B0255}"/>
          </ac:spMkLst>
        </pc:spChg>
        <pc:spChg chg="add del">
          <ac:chgData name="Phạm Nguyễn Hải Anh" userId="23ea9a85-13f0-411a-8a0b-03db198394d6" providerId="ADAL" clId="{E6040072-8116-48DD-912B-C56C3E39316E}" dt="2023-12-19T19:51:22.935" v="103" actId="26606"/>
          <ac:spMkLst>
            <pc:docMk/>
            <pc:sldMk cId="3869900289" sldId="266"/>
            <ac:spMk id="7" creationId="{FFD48BC7-DC40-47DE-87EE-9F4B6ECB9ABB}"/>
          </ac:spMkLst>
        </pc:spChg>
        <pc:spChg chg="add del">
          <ac:chgData name="Phạm Nguyễn Hải Anh" userId="23ea9a85-13f0-411a-8a0b-03db198394d6" providerId="ADAL" clId="{E6040072-8116-48DD-912B-C56C3E39316E}" dt="2023-12-19T19:51:22.935" v="103" actId="26606"/>
          <ac:spMkLst>
            <pc:docMk/>
            <pc:sldMk cId="3869900289" sldId="266"/>
            <ac:spMk id="9" creationId="{E502BBC7-2C76-46F3-BC24-5985BC13DB88}"/>
          </ac:spMkLst>
        </pc:spChg>
        <pc:spChg chg="add del">
          <ac:chgData name="Phạm Nguyễn Hải Anh" userId="23ea9a85-13f0-411a-8a0b-03db198394d6" providerId="ADAL" clId="{E6040072-8116-48DD-912B-C56C3E39316E}" dt="2023-12-19T19:51:22.935" v="103" actId="26606"/>
          <ac:spMkLst>
            <pc:docMk/>
            <pc:sldMk cId="3869900289" sldId="266"/>
            <ac:spMk id="11" creationId="{C7F28D52-2A5F-4D23-81AE-7CB8B591C7AF}"/>
          </ac:spMkLst>
        </pc:spChg>
        <pc:spChg chg="add del">
          <ac:chgData name="Phạm Nguyễn Hải Anh" userId="23ea9a85-13f0-411a-8a0b-03db198394d6" providerId="ADAL" clId="{E6040072-8116-48DD-912B-C56C3E39316E}" dt="2023-12-19T19:51:22.935" v="103" actId="26606"/>
          <ac:spMkLst>
            <pc:docMk/>
            <pc:sldMk cId="3869900289" sldId="266"/>
            <ac:spMk id="13" creationId="{3629484E-3792-4B3D-89AD-7C8A1ED0E0D4}"/>
          </ac:spMkLst>
        </pc:spChg>
        <pc:spChg chg="add del">
          <ac:chgData name="Phạm Nguyễn Hải Anh" userId="23ea9a85-13f0-411a-8a0b-03db198394d6" providerId="ADAL" clId="{E6040072-8116-48DD-912B-C56C3E39316E}" dt="2023-12-19T19:51:27.660" v="105" actId="26606"/>
          <ac:spMkLst>
            <pc:docMk/>
            <pc:sldMk cId="3869900289" sldId="266"/>
            <ac:spMk id="15" creationId="{C27D7A02-907B-496F-BA7E-AA3780733CA7}"/>
          </ac:spMkLst>
        </pc:spChg>
        <pc:spChg chg="add del">
          <ac:chgData name="Phạm Nguyễn Hải Anh" userId="23ea9a85-13f0-411a-8a0b-03db198394d6" providerId="ADAL" clId="{E6040072-8116-48DD-912B-C56C3E39316E}" dt="2023-12-19T19:51:27.660" v="105" actId="26606"/>
          <ac:spMkLst>
            <pc:docMk/>
            <pc:sldMk cId="3869900289" sldId="266"/>
            <ac:spMk id="16" creationId="{0FBA5268-0AE7-4CAD-9537-D0EB09E76406}"/>
          </ac:spMkLst>
        </pc:spChg>
        <pc:spChg chg="add del">
          <ac:chgData name="Phạm Nguyễn Hải Anh" userId="23ea9a85-13f0-411a-8a0b-03db198394d6" providerId="ADAL" clId="{E6040072-8116-48DD-912B-C56C3E39316E}" dt="2023-12-19T19:51:27.660" v="105" actId="26606"/>
          <ac:spMkLst>
            <pc:docMk/>
            <pc:sldMk cId="3869900289" sldId="266"/>
            <ac:spMk id="17" creationId="{088D065B-39DA-4077-B9CF-E489CE4C0169}"/>
          </ac:spMkLst>
        </pc:spChg>
      </pc:sldChg>
      <pc:sldChg chg="addSp delSp modSp add mod">
        <pc:chgData name="Phạm Nguyễn Hải Anh" userId="23ea9a85-13f0-411a-8a0b-03db198394d6" providerId="ADAL" clId="{E6040072-8116-48DD-912B-C56C3E39316E}" dt="2023-12-27T03:34:20.883" v="1997"/>
        <pc:sldMkLst>
          <pc:docMk/>
          <pc:sldMk cId="1391749647" sldId="267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391749647" sldId="267"/>
            <ac:spMk id="2" creationId="{3506CF36-E258-822D-1D69-FD2B36E0282E}"/>
          </ac:spMkLst>
        </pc:spChg>
        <pc:spChg chg="mod">
          <ac:chgData name="Phạm Nguyễn Hải Anh" userId="23ea9a85-13f0-411a-8a0b-03db198394d6" providerId="ADAL" clId="{E6040072-8116-48DD-912B-C56C3E39316E}" dt="2023-12-19T19:40:04.281" v="28" actId="20577"/>
          <ac:spMkLst>
            <pc:docMk/>
            <pc:sldMk cId="1391749647" sldId="267"/>
            <ac:spMk id="3" creationId="{7102A516-EF8E-7920-5E1B-1D2A0C00DD5A}"/>
          </ac:spMkLst>
        </pc:spChg>
        <pc:picChg chg="mod">
          <ac:chgData name="Phạm Nguyễn Hải Anh" userId="23ea9a85-13f0-411a-8a0b-03db198394d6" providerId="ADAL" clId="{E6040072-8116-48DD-912B-C56C3E39316E}" dt="2023-12-19T19:11:48.688" v="18" actId="1076"/>
          <ac:picMkLst>
            <pc:docMk/>
            <pc:sldMk cId="1391749647" sldId="267"/>
            <ac:picMk id="5" creationId="{856BDAB7-BE07-C407-616A-6499CF12E1B3}"/>
          </ac:picMkLst>
        </pc:picChg>
        <pc:picChg chg="add mod">
          <ac:chgData name="Phạm Nguyễn Hải Anh" userId="23ea9a85-13f0-411a-8a0b-03db198394d6" providerId="ADAL" clId="{E6040072-8116-48DD-912B-C56C3E39316E}" dt="2023-12-19T19:39:34.255" v="22" actId="1076"/>
          <ac:picMkLst>
            <pc:docMk/>
            <pc:sldMk cId="1391749647" sldId="267"/>
            <ac:picMk id="6" creationId="{F773B69B-7B5B-E521-A2FD-409600BF3E51}"/>
          </ac:picMkLst>
        </pc:picChg>
      </pc:sldChg>
      <pc:sldChg chg="addSp delSp modSp add mod">
        <pc:chgData name="Phạm Nguyễn Hải Anh" userId="23ea9a85-13f0-411a-8a0b-03db198394d6" providerId="ADAL" clId="{E6040072-8116-48DD-912B-C56C3E39316E}" dt="2023-12-27T03:34:20.883" v="1997"/>
        <pc:sldMkLst>
          <pc:docMk/>
          <pc:sldMk cId="2725607957" sldId="268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2725607957" sldId="268"/>
            <ac:spMk id="4" creationId="{98D5368E-5744-6613-7000-5CC2B2634D07}"/>
          </ac:spMkLst>
        </pc:spChg>
        <pc:spChg chg="mod">
          <ac:chgData name="Phạm Nguyễn Hải Anh" userId="23ea9a85-13f0-411a-8a0b-03db198394d6" providerId="ADAL" clId="{E6040072-8116-48DD-912B-C56C3E39316E}" dt="2023-12-19T19:41:03.335" v="31" actId="1076"/>
          <ac:spMkLst>
            <pc:docMk/>
            <pc:sldMk cId="2725607957" sldId="268"/>
            <ac:spMk id="6" creationId="{AE7FE836-1A4A-D1BB-EFAC-66F15BB39FC2}"/>
          </ac:spMkLst>
        </pc:spChg>
        <pc:picChg chg="mod">
          <ac:chgData name="Phạm Nguyễn Hải Anh" userId="23ea9a85-13f0-411a-8a0b-03db198394d6" providerId="ADAL" clId="{E6040072-8116-48DD-912B-C56C3E39316E}" dt="2023-12-19T19:41:04.688" v="32" actId="1076"/>
          <ac:picMkLst>
            <pc:docMk/>
            <pc:sldMk cId="2725607957" sldId="268"/>
            <ac:picMk id="2" creationId="{64F6F0FF-19DA-0EE2-C1F6-F64681540C88}"/>
          </ac:picMkLst>
        </pc:picChg>
      </pc:sldChg>
      <pc:sldChg chg="addSp delSp add">
        <pc:chgData name="Phạm Nguyễn Hải Anh" userId="23ea9a85-13f0-411a-8a0b-03db198394d6" providerId="ADAL" clId="{E6040072-8116-48DD-912B-C56C3E39316E}" dt="2023-12-27T03:34:20.883" v="1997"/>
        <pc:sldMkLst>
          <pc:docMk/>
          <pc:sldMk cId="65685670" sldId="269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65685670" sldId="269"/>
            <ac:spMk id="4" creationId="{9F0EF94B-6F0F-846E-39CC-A27BEADB763E}"/>
          </ac:spMkLst>
        </pc:spChg>
      </pc:sldChg>
      <pc:sldChg chg="addSp delSp modSp add mod">
        <pc:chgData name="Phạm Nguyễn Hải Anh" userId="23ea9a85-13f0-411a-8a0b-03db198394d6" providerId="ADAL" clId="{E6040072-8116-48DD-912B-C56C3E39316E}" dt="2023-12-27T03:34:20.883" v="1997"/>
        <pc:sldMkLst>
          <pc:docMk/>
          <pc:sldMk cId="2876471357" sldId="270"/>
        </pc:sldMkLst>
        <pc:spChg chg="add del mod">
          <ac:chgData name="Phạm Nguyễn Hải Anh" userId="23ea9a85-13f0-411a-8a0b-03db198394d6" providerId="ADAL" clId="{E6040072-8116-48DD-912B-C56C3E39316E}" dt="2023-12-26T15:21:13.616" v="1857" actId="1076"/>
          <ac:spMkLst>
            <pc:docMk/>
            <pc:sldMk cId="2876471357" sldId="270"/>
            <ac:spMk id="2" creationId="{359204BB-6A73-98DA-6445-86CECFD9B8E3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2876471357" sldId="270"/>
            <ac:spMk id="4" creationId="{A01932EA-2AF5-68DB-49D5-B5D2AAB9FCD0}"/>
          </ac:spMkLst>
        </pc:spChg>
      </pc:sldChg>
      <pc:sldChg chg="modSp add del mod">
        <pc:chgData name="Phạm Nguyễn Hải Anh" userId="23ea9a85-13f0-411a-8a0b-03db198394d6" providerId="ADAL" clId="{E6040072-8116-48DD-912B-C56C3E39316E}" dt="2023-12-20T02:49:03.009" v="770" actId="47"/>
        <pc:sldMkLst>
          <pc:docMk/>
          <pc:sldMk cId="3617508692" sldId="271"/>
        </pc:sldMkLst>
        <pc:spChg chg="mod">
          <ac:chgData name="Phạm Nguyễn Hải Anh" userId="23ea9a85-13f0-411a-8a0b-03db198394d6" providerId="ADAL" clId="{E6040072-8116-48DD-912B-C56C3E39316E}" dt="2023-12-19T19:52:57.420" v="133" actId="20577"/>
          <ac:spMkLst>
            <pc:docMk/>
            <pc:sldMk cId="3617508692" sldId="271"/>
            <ac:spMk id="2" creationId="{9FB06BF2-332E-41FD-78D1-88B166D6AC1F}"/>
          </ac:spMkLst>
        </pc:spChg>
      </pc:sldChg>
      <pc:sldChg chg="delSp add del mod delAnim">
        <pc:chgData name="Phạm Nguyễn Hải Anh" userId="23ea9a85-13f0-411a-8a0b-03db198394d6" providerId="ADAL" clId="{E6040072-8116-48DD-912B-C56C3E39316E}" dt="2023-12-20T02:49:05.350" v="772" actId="47"/>
        <pc:sldMkLst>
          <pc:docMk/>
          <pc:sldMk cId="2877556500" sldId="272"/>
        </pc:sldMkLst>
        <pc:picChg chg="del">
          <ac:chgData name="Phạm Nguyễn Hải Anh" userId="23ea9a85-13f0-411a-8a0b-03db198394d6" providerId="ADAL" clId="{E6040072-8116-48DD-912B-C56C3E39316E}" dt="2023-12-19T19:51:49.117" v="107" actId="478"/>
          <ac:picMkLst>
            <pc:docMk/>
            <pc:sldMk cId="2877556500" sldId="272"/>
            <ac:picMk id="2" creationId="{8578ED3D-F9C8-CA5D-285B-16599272215C}"/>
          </ac:picMkLst>
        </pc:picChg>
      </pc:sldChg>
      <pc:sldChg chg="addSp delSp add">
        <pc:chgData name="Phạm Nguyễn Hải Anh" userId="23ea9a85-13f0-411a-8a0b-03db198394d6" providerId="ADAL" clId="{E6040072-8116-48DD-912B-C56C3E39316E}" dt="2023-12-27T03:34:20.883" v="1997"/>
        <pc:sldMkLst>
          <pc:docMk/>
          <pc:sldMk cId="1302741552" sldId="273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302741552" sldId="273"/>
            <ac:spMk id="3" creationId="{60457DED-8DBB-54E5-6029-8D7A9BDC2EC8}"/>
          </ac:spMkLst>
        </pc:spChg>
      </pc:sldChg>
      <pc:sldChg chg="addSp delSp add">
        <pc:chgData name="Phạm Nguyễn Hải Anh" userId="23ea9a85-13f0-411a-8a0b-03db198394d6" providerId="ADAL" clId="{E6040072-8116-48DD-912B-C56C3E39316E}" dt="2023-12-27T03:34:20.883" v="1997"/>
        <pc:sldMkLst>
          <pc:docMk/>
          <pc:sldMk cId="2621825563" sldId="274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2621825563" sldId="274"/>
            <ac:spMk id="2" creationId="{4736CE55-CA65-0393-6264-65EF88DA6BBA}"/>
          </ac:spMkLst>
        </pc:spChg>
      </pc:sldChg>
      <pc:sldChg chg="addSp delSp add">
        <pc:chgData name="Phạm Nguyễn Hải Anh" userId="23ea9a85-13f0-411a-8a0b-03db198394d6" providerId="ADAL" clId="{E6040072-8116-48DD-912B-C56C3E39316E}" dt="2023-12-27T03:34:20.883" v="1997"/>
        <pc:sldMkLst>
          <pc:docMk/>
          <pc:sldMk cId="3571471341" sldId="275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3571471341" sldId="275"/>
            <ac:spMk id="3" creationId="{EDE250CA-ACB6-5EF1-A1A1-A41F1F7C2985}"/>
          </ac:spMkLst>
        </pc:spChg>
      </pc:sldChg>
      <pc:sldChg chg="addSp delSp add">
        <pc:chgData name="Phạm Nguyễn Hải Anh" userId="23ea9a85-13f0-411a-8a0b-03db198394d6" providerId="ADAL" clId="{E6040072-8116-48DD-912B-C56C3E39316E}" dt="2023-12-27T03:34:20.883" v="1997"/>
        <pc:sldMkLst>
          <pc:docMk/>
          <pc:sldMk cId="3905509720" sldId="276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3905509720" sldId="276"/>
            <ac:spMk id="3" creationId="{74D71DD6-35A9-12B4-787B-84B8C1469FA9}"/>
          </ac:spMkLst>
        </pc:spChg>
      </pc:sldChg>
      <pc:sldChg chg="addSp delSp modSp add mod ord">
        <pc:chgData name="Phạm Nguyễn Hải Anh" userId="23ea9a85-13f0-411a-8a0b-03db198394d6" providerId="ADAL" clId="{E6040072-8116-48DD-912B-C56C3E39316E}" dt="2023-12-27T03:34:20.883" v="1997"/>
        <pc:sldMkLst>
          <pc:docMk/>
          <pc:sldMk cId="3551829300" sldId="277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3551829300" sldId="277"/>
            <ac:spMk id="3" creationId="{31AEC6CC-B9B4-4F74-6814-AFBE5E17D601}"/>
          </ac:spMkLst>
        </pc:spChg>
        <pc:spChg chg="del">
          <ac:chgData name="Phạm Nguyễn Hải Anh" userId="23ea9a85-13f0-411a-8a0b-03db198394d6" providerId="ADAL" clId="{E6040072-8116-48DD-912B-C56C3E39316E}" dt="2023-12-26T14:45:47.646" v="1136" actId="21"/>
          <ac:spMkLst>
            <pc:docMk/>
            <pc:sldMk cId="3551829300" sldId="277"/>
            <ac:spMk id="3" creationId="{6B33A6A9-290B-D7B0-B652-11F4B7F54623}"/>
          </ac:spMkLst>
        </pc:spChg>
        <pc:spChg chg="mod">
          <ac:chgData name="Phạm Nguyễn Hải Anh" userId="23ea9a85-13f0-411a-8a0b-03db198394d6" providerId="ADAL" clId="{E6040072-8116-48DD-912B-C56C3E39316E}" dt="2023-12-27T03:33:24.340" v="1992" actId="20577"/>
          <ac:spMkLst>
            <pc:docMk/>
            <pc:sldMk cId="3551829300" sldId="277"/>
            <ac:spMk id="10" creationId="{BAEBDA49-27BD-30B3-1944-5EC49044A101}"/>
          </ac:spMkLst>
        </pc:spChg>
      </pc:sldChg>
      <pc:sldChg chg="addSp delSp modSp add mod">
        <pc:chgData name="Phạm Nguyễn Hải Anh" userId="23ea9a85-13f0-411a-8a0b-03db198394d6" providerId="ADAL" clId="{E6040072-8116-48DD-912B-C56C3E39316E}" dt="2023-12-27T03:34:20.883" v="1997"/>
        <pc:sldMkLst>
          <pc:docMk/>
          <pc:sldMk cId="4026151146" sldId="278"/>
        </pc:sldMkLst>
        <pc:spChg chg="mod">
          <ac:chgData name="Phạm Nguyễn Hải Anh" userId="23ea9a85-13f0-411a-8a0b-03db198394d6" providerId="ADAL" clId="{E6040072-8116-48DD-912B-C56C3E39316E}" dt="2023-12-19T19:40:17.588" v="29" actId="20577"/>
          <ac:spMkLst>
            <pc:docMk/>
            <pc:sldMk cId="4026151146" sldId="278"/>
            <ac:spMk id="2" creationId="{9FB06BF2-332E-41FD-78D1-88B166D6AC1F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4026151146" sldId="278"/>
            <ac:spMk id="3" creationId="{A6C12B4B-3D17-0401-005F-F7AFE8590A21}"/>
          </ac:spMkLst>
        </pc:spChg>
      </pc:sldChg>
      <pc:sldChg chg="addSp delSp modSp add mod">
        <pc:chgData name="Phạm Nguyễn Hải Anh" userId="23ea9a85-13f0-411a-8a0b-03db198394d6" providerId="ADAL" clId="{E6040072-8116-48DD-912B-C56C3E39316E}" dt="2023-12-27T03:34:20.883" v="1997"/>
        <pc:sldMkLst>
          <pc:docMk/>
          <pc:sldMk cId="793173953" sldId="279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793173953" sldId="279"/>
            <ac:spMk id="2" creationId="{2D84203D-9D65-E274-C402-50A2F93DC726}"/>
          </ac:spMkLst>
        </pc:spChg>
        <pc:grpChg chg="mod">
          <ac:chgData name="Phạm Nguyễn Hải Anh" userId="23ea9a85-13f0-411a-8a0b-03db198394d6" providerId="ADAL" clId="{E6040072-8116-48DD-912B-C56C3E39316E}" dt="2023-12-26T15:01:20.513" v="1183" actId="1076"/>
          <ac:grpSpMkLst>
            <pc:docMk/>
            <pc:sldMk cId="793173953" sldId="279"/>
            <ac:grpSpMk id="19" creationId="{82B227BA-0298-058F-864C-7171BCA6A951}"/>
          </ac:grpSpMkLst>
        </pc:grpChg>
      </pc:sldChg>
      <pc:sldChg chg="delSp add del mod delAnim">
        <pc:chgData name="Phạm Nguyễn Hải Anh" userId="23ea9a85-13f0-411a-8a0b-03db198394d6" providerId="ADAL" clId="{E6040072-8116-48DD-912B-C56C3E39316E}" dt="2023-12-20T02:57:05.313" v="950" actId="47"/>
        <pc:sldMkLst>
          <pc:docMk/>
          <pc:sldMk cId="3679014883" sldId="280"/>
        </pc:sldMkLst>
        <pc:picChg chg="del">
          <ac:chgData name="Phạm Nguyễn Hải Anh" userId="23ea9a85-13f0-411a-8a0b-03db198394d6" providerId="ADAL" clId="{E6040072-8116-48DD-912B-C56C3E39316E}" dt="2023-12-19T19:51:45.221" v="106" actId="478"/>
          <ac:picMkLst>
            <pc:docMk/>
            <pc:sldMk cId="3679014883" sldId="280"/>
            <ac:picMk id="2" creationId="{34705716-F86B-0F16-C80D-13246B6C324E}"/>
          </ac:picMkLst>
        </pc:picChg>
      </pc:sldChg>
      <pc:sldChg chg="addSp delSp modSp add mod ord">
        <pc:chgData name="Phạm Nguyễn Hải Anh" userId="23ea9a85-13f0-411a-8a0b-03db198394d6" providerId="ADAL" clId="{E6040072-8116-48DD-912B-C56C3E39316E}" dt="2023-12-27T03:34:20.883" v="1997"/>
        <pc:sldMkLst>
          <pc:docMk/>
          <pc:sldMk cId="2768999775" sldId="281"/>
        </pc:sldMkLst>
        <pc:spChg chg="mod">
          <ac:chgData name="Phạm Nguyễn Hải Anh" userId="23ea9a85-13f0-411a-8a0b-03db198394d6" providerId="ADAL" clId="{E6040072-8116-48DD-912B-C56C3E39316E}" dt="2023-12-26T15:25:27.972" v="1874" actId="1076"/>
          <ac:spMkLst>
            <pc:docMk/>
            <pc:sldMk cId="2768999775" sldId="281"/>
            <ac:spMk id="4" creationId="{8430A5AE-ED33-600F-1395-4C0E2531D7E7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2768999775" sldId="281"/>
            <ac:spMk id="5" creationId="{5786069F-7B44-E78A-6F2D-ABD3CAD1CE84}"/>
          </ac:spMkLst>
        </pc:spChg>
        <pc:spChg chg="mod">
          <ac:chgData name="Phạm Nguyễn Hải Anh" userId="23ea9a85-13f0-411a-8a0b-03db198394d6" providerId="ADAL" clId="{E6040072-8116-48DD-912B-C56C3E39316E}" dt="2023-12-26T15:25:20.175" v="1873" actId="20577"/>
          <ac:spMkLst>
            <pc:docMk/>
            <pc:sldMk cId="2768999775" sldId="281"/>
            <ac:spMk id="10" creationId="{BC29C242-138B-5560-3F2B-7CE35A8D3D2F}"/>
          </ac:spMkLst>
        </pc:spChg>
      </pc:sldChg>
      <pc:sldChg chg="addSp delSp add ord">
        <pc:chgData name="Phạm Nguyễn Hải Anh" userId="23ea9a85-13f0-411a-8a0b-03db198394d6" providerId="ADAL" clId="{E6040072-8116-48DD-912B-C56C3E39316E}" dt="2023-12-27T03:34:20.883" v="1997"/>
        <pc:sldMkLst>
          <pc:docMk/>
          <pc:sldMk cId="3903672037" sldId="282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3903672037" sldId="282"/>
            <ac:spMk id="2" creationId="{001FB9D9-2EDC-BF40-98C8-40690B823022}"/>
          </ac:spMkLst>
        </pc:spChg>
      </pc:sldChg>
      <pc:sldChg chg="addSp delSp modSp add mod">
        <pc:chgData name="Phạm Nguyễn Hải Anh" userId="23ea9a85-13f0-411a-8a0b-03db198394d6" providerId="ADAL" clId="{E6040072-8116-48DD-912B-C56C3E39316E}" dt="2023-12-27T03:34:20.883" v="1997"/>
        <pc:sldMkLst>
          <pc:docMk/>
          <pc:sldMk cId="1510149710" sldId="283"/>
        </pc:sldMkLst>
        <pc:spChg chg="mod">
          <ac:chgData name="Phạm Nguyễn Hải Anh" userId="23ea9a85-13f0-411a-8a0b-03db198394d6" providerId="ADAL" clId="{E6040072-8116-48DD-912B-C56C3E39316E}" dt="2023-12-19T20:24:41.074" v="609" actId="20577"/>
          <ac:spMkLst>
            <pc:docMk/>
            <pc:sldMk cId="1510149710" sldId="283"/>
            <ac:spMk id="2" creationId="{359204BB-6A73-98DA-6445-86CECFD9B8E3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510149710" sldId="283"/>
            <ac:spMk id="4" creationId="{4D379A7A-22A4-DF61-18E3-A1DB85DA4CFE}"/>
          </ac:spMkLst>
        </pc:spChg>
      </pc:sldChg>
      <pc:sldChg chg="delSp modSp add del mod">
        <pc:chgData name="Phạm Nguyễn Hải Anh" userId="23ea9a85-13f0-411a-8a0b-03db198394d6" providerId="ADAL" clId="{E6040072-8116-48DD-912B-C56C3E39316E}" dt="2023-12-26T15:02:02.073" v="1186" actId="47"/>
        <pc:sldMkLst>
          <pc:docMk/>
          <pc:sldMk cId="1841089621" sldId="284"/>
        </pc:sldMkLst>
        <pc:spChg chg="mod">
          <ac:chgData name="Phạm Nguyễn Hải Anh" userId="23ea9a85-13f0-411a-8a0b-03db198394d6" providerId="ADAL" clId="{E6040072-8116-48DD-912B-C56C3E39316E}" dt="2023-12-26T15:01:33.480" v="1184" actId="1076"/>
          <ac:spMkLst>
            <pc:docMk/>
            <pc:sldMk cId="1841089621" sldId="284"/>
            <ac:spMk id="6" creationId="{21AFF668-FDCB-6180-2110-1A1D62366C75}"/>
          </ac:spMkLst>
        </pc:spChg>
        <pc:spChg chg="mod">
          <ac:chgData name="Phạm Nguyễn Hải Anh" userId="23ea9a85-13f0-411a-8a0b-03db198394d6" providerId="ADAL" clId="{E6040072-8116-48DD-912B-C56C3E39316E}" dt="2023-12-26T15:01:38.447" v="1185" actId="1076"/>
          <ac:spMkLst>
            <pc:docMk/>
            <pc:sldMk cId="1841089621" sldId="284"/>
            <ac:spMk id="8" creationId="{6FC380E8-CC6C-C76B-3ABA-9EA5F5D05ADB}"/>
          </ac:spMkLst>
        </pc:spChg>
        <pc:spChg chg="mod">
          <ac:chgData name="Phạm Nguyễn Hải Anh" userId="23ea9a85-13f0-411a-8a0b-03db198394d6" providerId="ADAL" clId="{E6040072-8116-48DD-912B-C56C3E39316E}" dt="2023-12-26T15:01:33.480" v="1184" actId="1076"/>
          <ac:spMkLst>
            <pc:docMk/>
            <pc:sldMk cId="1841089621" sldId="284"/>
            <ac:spMk id="9" creationId="{EDCE734E-086D-229C-160E-99CF750A4B85}"/>
          </ac:spMkLst>
        </pc:spChg>
        <pc:spChg chg="mod">
          <ac:chgData name="Phạm Nguyễn Hải Anh" userId="23ea9a85-13f0-411a-8a0b-03db198394d6" providerId="ADAL" clId="{E6040072-8116-48DD-912B-C56C3E39316E}" dt="2023-12-26T15:01:38.447" v="1185" actId="1076"/>
          <ac:spMkLst>
            <pc:docMk/>
            <pc:sldMk cId="1841089621" sldId="284"/>
            <ac:spMk id="10" creationId="{35E53497-16A8-CBE5-D9D7-9FA120254EC7}"/>
          </ac:spMkLst>
        </pc:spChg>
        <pc:spChg chg="del">
          <ac:chgData name="Phạm Nguyễn Hải Anh" userId="23ea9a85-13f0-411a-8a0b-03db198394d6" providerId="ADAL" clId="{E6040072-8116-48DD-912B-C56C3E39316E}" dt="2023-12-19T19:49:43.160" v="93" actId="478"/>
          <ac:spMkLst>
            <pc:docMk/>
            <pc:sldMk cId="1841089621" sldId="284"/>
            <ac:spMk id="12" creationId="{9E2A132B-9915-AEF9-7C15-3AB40C9CB139}"/>
          </ac:spMkLst>
        </pc:spChg>
      </pc:sldChg>
      <pc:sldChg chg="add del">
        <pc:chgData name="Phạm Nguyễn Hải Anh" userId="23ea9a85-13f0-411a-8a0b-03db198394d6" providerId="ADAL" clId="{E6040072-8116-48DD-912B-C56C3E39316E}" dt="2023-12-19T19:50:30.930" v="95" actId="47"/>
        <pc:sldMkLst>
          <pc:docMk/>
          <pc:sldMk cId="420628003" sldId="286"/>
        </pc:sldMkLst>
      </pc:sldChg>
      <pc:sldChg chg="addSp delSp add del">
        <pc:chgData name="Phạm Nguyễn Hải Anh" userId="23ea9a85-13f0-411a-8a0b-03db198394d6" providerId="ADAL" clId="{E6040072-8116-48DD-912B-C56C3E39316E}" dt="2023-12-27T03:34:20.883" v="1997"/>
        <pc:sldMkLst>
          <pc:docMk/>
          <pc:sldMk cId="3968470146" sldId="288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3968470146" sldId="288"/>
            <ac:spMk id="3" creationId="{65B9DDE0-3C57-049F-19ED-2BB90ED8F53A}"/>
          </ac:spMkLst>
        </pc:spChg>
      </pc:sldChg>
      <pc:sldChg chg="addSp delSp modSp add mod ord">
        <pc:chgData name="Phạm Nguyễn Hải Anh" userId="23ea9a85-13f0-411a-8a0b-03db198394d6" providerId="ADAL" clId="{E6040072-8116-48DD-912B-C56C3E39316E}" dt="2023-12-27T03:35:14.257" v="2015" actId="20577"/>
        <pc:sldMkLst>
          <pc:docMk/>
          <pc:sldMk cId="2542040640" sldId="289"/>
        </pc:sldMkLst>
        <pc:spChg chg="add mod">
          <ac:chgData name="Phạm Nguyễn Hải Anh" userId="23ea9a85-13f0-411a-8a0b-03db198394d6" providerId="ADAL" clId="{E6040072-8116-48DD-912B-C56C3E39316E}" dt="2023-12-27T03:30:37.670" v="1973"/>
          <ac:spMkLst>
            <pc:docMk/>
            <pc:sldMk cId="2542040640" sldId="289"/>
            <ac:spMk id="2" creationId="{F7D34BB5-2564-CE36-BA57-F50CED9D9958}"/>
          </ac:spMkLst>
        </pc:spChg>
        <pc:spChg chg="mod">
          <ac:chgData name="Phạm Nguyễn Hải Anh" userId="23ea9a85-13f0-411a-8a0b-03db198394d6" providerId="ADAL" clId="{E6040072-8116-48DD-912B-C56C3E39316E}" dt="2023-12-27T03:27:54.798" v="1963" actId="20577"/>
          <ac:spMkLst>
            <pc:docMk/>
            <pc:sldMk cId="2542040640" sldId="289"/>
            <ac:spMk id="4" creationId="{5EBF22A6-EFEA-CC8F-799C-8CBC0ED21C9C}"/>
          </ac:spMkLst>
        </pc:spChg>
        <pc:spChg chg="add mod">
          <ac:chgData name="Phạm Nguyễn Hải Anh" userId="23ea9a85-13f0-411a-8a0b-03db198394d6" providerId="ADAL" clId="{E6040072-8116-48DD-912B-C56C3E39316E}" dt="2023-12-27T03:30:37.670" v="1973"/>
          <ac:spMkLst>
            <pc:docMk/>
            <pc:sldMk cId="2542040640" sldId="289"/>
            <ac:spMk id="5" creationId="{CE1A3668-1CF7-E27F-A88B-AFF5EA0CB40E}"/>
          </ac:spMkLst>
        </pc:spChg>
        <pc:spChg chg="add mod">
          <ac:chgData name="Phạm Nguyễn Hải Anh" userId="23ea9a85-13f0-411a-8a0b-03db198394d6" providerId="ADAL" clId="{E6040072-8116-48DD-912B-C56C3E39316E}" dt="2023-12-27T03:30:37.670" v="1973"/>
          <ac:spMkLst>
            <pc:docMk/>
            <pc:sldMk cId="2542040640" sldId="289"/>
            <ac:spMk id="6" creationId="{B68D74E6-52B9-14EE-A021-2F35618F3EA9}"/>
          </ac:spMkLst>
        </pc:spChg>
        <pc:spChg chg="add mod">
          <ac:chgData name="Phạm Nguyễn Hải Anh" userId="23ea9a85-13f0-411a-8a0b-03db198394d6" providerId="ADAL" clId="{E6040072-8116-48DD-912B-C56C3E39316E}" dt="2023-12-27T03:35:14.257" v="2015" actId="20577"/>
          <ac:spMkLst>
            <pc:docMk/>
            <pc:sldMk cId="2542040640" sldId="289"/>
            <ac:spMk id="7" creationId="{72EFA9F4-77C1-589F-EBB1-D420BB5DC0B9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2542040640" sldId="289"/>
            <ac:spMk id="8" creationId="{BDF01F0D-3CAF-803A-4897-1BB9B9B447C6}"/>
          </ac:spMkLst>
        </pc:spChg>
        <pc:picChg chg="mod">
          <ac:chgData name="Phạm Nguyễn Hải Anh" userId="23ea9a85-13f0-411a-8a0b-03db198394d6" providerId="ADAL" clId="{E6040072-8116-48DD-912B-C56C3E39316E}" dt="2023-12-19T20:13:29.329" v="369" actId="1076"/>
          <ac:picMkLst>
            <pc:docMk/>
            <pc:sldMk cId="2542040640" sldId="289"/>
            <ac:picMk id="3" creationId="{2936EDE8-EBA1-DFDA-52C5-704A2CFE42B4}"/>
          </ac:picMkLst>
        </pc:picChg>
      </pc:sldChg>
      <pc:sldChg chg="addSp delSp modSp add mod ord">
        <pc:chgData name="Phạm Nguyễn Hải Anh" userId="23ea9a85-13f0-411a-8a0b-03db198394d6" providerId="ADAL" clId="{E6040072-8116-48DD-912B-C56C3E39316E}" dt="2023-12-27T03:34:20.883" v="1997"/>
        <pc:sldMkLst>
          <pc:docMk/>
          <pc:sldMk cId="1422108284" sldId="290"/>
        </pc:sldMkLst>
        <pc:spChg chg="add del">
          <ac:chgData name="Phạm Nguyễn Hải Anh" userId="23ea9a85-13f0-411a-8a0b-03db198394d6" providerId="ADAL" clId="{E6040072-8116-48DD-912B-C56C3E39316E}" dt="2023-12-20T02:56:17.243" v="932" actId="478"/>
          <ac:spMkLst>
            <pc:docMk/>
            <pc:sldMk cId="1422108284" sldId="290"/>
            <ac:spMk id="3" creationId="{62D1C26D-95AB-9F71-70B5-904C0937C00A}"/>
          </ac:spMkLst>
        </pc:spChg>
        <pc:spChg chg="mod">
          <ac:chgData name="Phạm Nguyễn Hải Anh" userId="23ea9a85-13f0-411a-8a0b-03db198394d6" providerId="ADAL" clId="{E6040072-8116-48DD-912B-C56C3E39316E}" dt="2023-12-20T02:56:13.873" v="930" actId="20577"/>
          <ac:spMkLst>
            <pc:docMk/>
            <pc:sldMk cId="1422108284" sldId="290"/>
            <ac:spMk id="4" creationId="{4EB9B0AC-C4BE-B2C2-6C49-DB43EBDC725F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422108284" sldId="290"/>
            <ac:spMk id="5" creationId="{E1FC2115-2FAF-F4BE-9B0F-92C714AE3DAD}"/>
          </ac:spMkLst>
        </pc:spChg>
        <pc:spChg chg="del mod">
          <ac:chgData name="Phạm Nguyễn Hải Anh" userId="23ea9a85-13f0-411a-8a0b-03db198394d6" providerId="ADAL" clId="{E6040072-8116-48DD-912B-C56C3E39316E}" dt="2023-12-20T02:54:02.957" v="909" actId="478"/>
          <ac:spMkLst>
            <pc:docMk/>
            <pc:sldMk cId="1422108284" sldId="290"/>
            <ac:spMk id="6" creationId="{03834066-F54E-AB50-2FC9-744EB969AC08}"/>
          </ac:spMkLst>
        </pc:spChg>
        <pc:spChg chg="add del mod">
          <ac:chgData name="Phạm Nguyễn Hải Anh" userId="23ea9a85-13f0-411a-8a0b-03db198394d6" providerId="ADAL" clId="{E6040072-8116-48DD-912B-C56C3E39316E}" dt="2023-12-26T14:31:56.729" v="1087" actId="478"/>
          <ac:spMkLst>
            <pc:docMk/>
            <pc:sldMk cId="1422108284" sldId="290"/>
            <ac:spMk id="7" creationId="{95EB9575-F51E-AA8A-DE08-B8B48C93BF45}"/>
          </ac:spMkLst>
        </pc:spChg>
        <pc:graphicFrameChg chg="add mod">
          <ac:chgData name="Phạm Nguyễn Hải Anh" userId="23ea9a85-13f0-411a-8a0b-03db198394d6" providerId="ADAL" clId="{E6040072-8116-48DD-912B-C56C3E39316E}" dt="2023-12-26T14:58:45.027" v="1181" actId="1076"/>
          <ac:graphicFrameMkLst>
            <pc:docMk/>
            <pc:sldMk cId="1422108284" sldId="290"/>
            <ac:graphicFrameMk id="2" creationId="{E5CAA4FE-FA5C-F07C-767D-8EB30042B29A}"/>
          </ac:graphicFrameMkLst>
        </pc:graphicFrameChg>
        <pc:graphicFrameChg chg="add mod">
          <ac:chgData name="Phạm Nguyễn Hải Anh" userId="23ea9a85-13f0-411a-8a0b-03db198394d6" providerId="ADAL" clId="{E6040072-8116-48DD-912B-C56C3E39316E}" dt="2023-12-26T14:58:50.079" v="1182" actId="1076"/>
          <ac:graphicFrameMkLst>
            <pc:docMk/>
            <pc:sldMk cId="1422108284" sldId="290"/>
            <ac:graphicFrameMk id="3" creationId="{D559F864-2C8F-9F56-470A-5C4BB9FA52C3}"/>
          </ac:graphicFrameMkLst>
        </pc:graphicFrameChg>
      </pc:sldChg>
      <pc:sldChg chg="add del">
        <pc:chgData name="Phạm Nguyễn Hải Anh" userId="23ea9a85-13f0-411a-8a0b-03db198394d6" providerId="ADAL" clId="{E6040072-8116-48DD-912B-C56C3E39316E}" dt="2023-12-19T20:03:05.270" v="294" actId="47"/>
        <pc:sldMkLst>
          <pc:docMk/>
          <pc:sldMk cId="1974148268" sldId="291"/>
        </pc:sldMkLst>
      </pc:sldChg>
      <pc:sldChg chg="add del">
        <pc:chgData name="Phạm Nguyễn Hải Anh" userId="23ea9a85-13f0-411a-8a0b-03db198394d6" providerId="ADAL" clId="{E6040072-8116-48DD-912B-C56C3E39316E}" dt="2023-12-19T20:03:07.031" v="295" actId="47"/>
        <pc:sldMkLst>
          <pc:docMk/>
          <pc:sldMk cId="234633045" sldId="292"/>
        </pc:sldMkLst>
      </pc:sldChg>
      <pc:sldChg chg="addSp delSp modSp add mod ord">
        <pc:chgData name="Phạm Nguyễn Hải Anh" userId="23ea9a85-13f0-411a-8a0b-03db198394d6" providerId="ADAL" clId="{E6040072-8116-48DD-912B-C56C3E39316E}" dt="2023-12-27T03:34:52.833" v="2007" actId="20577"/>
        <pc:sldMkLst>
          <pc:docMk/>
          <pc:sldMk cId="1862258748" sldId="293"/>
        </pc:sldMkLst>
        <pc:spChg chg="add del mod">
          <ac:chgData name="Phạm Nguyễn Hải Anh" userId="23ea9a85-13f0-411a-8a0b-03db198394d6" providerId="ADAL" clId="{E6040072-8116-48DD-912B-C56C3E39316E}" dt="2023-12-19T19:56:44.626" v="173" actId="478"/>
          <ac:spMkLst>
            <pc:docMk/>
            <pc:sldMk cId="1862258748" sldId="293"/>
            <ac:spMk id="2" creationId="{1679348B-DB84-0437-C365-6BAB38D9426E}"/>
          </ac:spMkLst>
        </pc:spChg>
        <pc:spChg chg="add del mod">
          <ac:chgData name="Phạm Nguyễn Hải Anh" userId="23ea9a85-13f0-411a-8a0b-03db198394d6" providerId="ADAL" clId="{E6040072-8116-48DD-912B-C56C3E39316E}" dt="2023-12-27T03:33:09.542" v="1988"/>
          <ac:spMkLst>
            <pc:docMk/>
            <pc:sldMk cId="1862258748" sldId="293"/>
            <ac:spMk id="2" creationId="{8870BC6D-BFDD-C49B-36D2-8DC33DF112C7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862258748" sldId="293"/>
            <ac:spMk id="3" creationId="{8DEF7F0B-4D57-F77E-73D0-6AB08107A988}"/>
          </ac:spMkLst>
        </pc:spChg>
        <pc:spChg chg="mod">
          <ac:chgData name="Phạm Nguyễn Hải Anh" userId="23ea9a85-13f0-411a-8a0b-03db198394d6" providerId="ADAL" clId="{E6040072-8116-48DD-912B-C56C3E39316E}" dt="2023-12-27T03:27:39.563" v="1942" actId="20577"/>
          <ac:spMkLst>
            <pc:docMk/>
            <pc:sldMk cId="1862258748" sldId="293"/>
            <ac:spMk id="4" creationId="{5EBF22A6-EFEA-CC8F-799C-8CBC0ED21C9C}"/>
          </ac:spMkLst>
        </pc:spChg>
        <pc:spChg chg="add mod">
          <ac:chgData name="Phạm Nguyễn Hải Anh" userId="23ea9a85-13f0-411a-8a0b-03db198394d6" providerId="ADAL" clId="{E6040072-8116-48DD-912B-C56C3E39316E}" dt="2023-12-19T19:58:21.339" v="211" actId="1076"/>
          <ac:spMkLst>
            <pc:docMk/>
            <pc:sldMk cId="1862258748" sldId="293"/>
            <ac:spMk id="5" creationId="{396530BB-E4CA-D1A3-D8BA-F77911EBE8F9}"/>
          </ac:spMkLst>
        </pc:spChg>
        <pc:spChg chg="add mod">
          <ac:chgData name="Phạm Nguyễn Hải Anh" userId="23ea9a85-13f0-411a-8a0b-03db198394d6" providerId="ADAL" clId="{E6040072-8116-48DD-912B-C56C3E39316E}" dt="2023-12-19T19:58:21.339" v="211" actId="1076"/>
          <ac:spMkLst>
            <pc:docMk/>
            <pc:sldMk cId="1862258748" sldId="293"/>
            <ac:spMk id="6" creationId="{DAF26282-F850-C0AF-1451-C56E229708B1}"/>
          </ac:spMkLst>
        </pc:spChg>
        <pc:spChg chg="add mod">
          <ac:chgData name="Phạm Nguyễn Hải Anh" userId="23ea9a85-13f0-411a-8a0b-03db198394d6" providerId="ADAL" clId="{E6040072-8116-48DD-912B-C56C3E39316E}" dt="2023-12-19T19:58:21.339" v="211" actId="1076"/>
          <ac:spMkLst>
            <pc:docMk/>
            <pc:sldMk cId="1862258748" sldId="293"/>
            <ac:spMk id="7" creationId="{38B0DD82-1E54-2A5E-BFDD-702310DB5D30}"/>
          </ac:spMkLst>
        </pc:spChg>
        <pc:spChg chg="add mod">
          <ac:chgData name="Phạm Nguyễn Hải Anh" userId="23ea9a85-13f0-411a-8a0b-03db198394d6" providerId="ADAL" clId="{E6040072-8116-48DD-912B-C56C3E39316E}" dt="2023-12-27T03:34:52.833" v="2007" actId="20577"/>
          <ac:spMkLst>
            <pc:docMk/>
            <pc:sldMk cId="1862258748" sldId="293"/>
            <ac:spMk id="8" creationId="{DDF9FA8A-E486-FDFF-3219-F9C167405804}"/>
          </ac:spMkLst>
        </pc:spChg>
        <pc:spChg chg="add mod">
          <ac:chgData name="Phạm Nguyễn Hải Anh" userId="23ea9a85-13f0-411a-8a0b-03db198394d6" providerId="ADAL" clId="{E6040072-8116-48DD-912B-C56C3E39316E}" dt="2023-12-19T19:58:21.339" v="211" actId="1076"/>
          <ac:spMkLst>
            <pc:docMk/>
            <pc:sldMk cId="1862258748" sldId="293"/>
            <ac:spMk id="11" creationId="{9B9342A7-7D72-E73F-E8FC-29F4C058B940}"/>
          </ac:spMkLst>
        </pc:spChg>
        <pc:spChg chg="add mod">
          <ac:chgData name="Phạm Nguyễn Hải Anh" userId="23ea9a85-13f0-411a-8a0b-03db198394d6" providerId="ADAL" clId="{E6040072-8116-48DD-912B-C56C3E39316E}" dt="2023-12-19T19:58:21.339" v="211" actId="1076"/>
          <ac:spMkLst>
            <pc:docMk/>
            <pc:sldMk cId="1862258748" sldId="293"/>
            <ac:spMk id="12" creationId="{CD96898D-7A71-1367-20DB-8F5EC559BF23}"/>
          </ac:spMkLst>
        </pc:spChg>
        <pc:picChg chg="del">
          <ac:chgData name="Phạm Nguyễn Hải Anh" userId="23ea9a85-13f0-411a-8a0b-03db198394d6" providerId="ADAL" clId="{E6040072-8116-48DD-912B-C56C3E39316E}" dt="2023-12-19T19:57:09.986" v="188" actId="478"/>
          <ac:picMkLst>
            <pc:docMk/>
            <pc:sldMk cId="1862258748" sldId="293"/>
            <ac:picMk id="3" creationId="{2936EDE8-EBA1-DFDA-52C5-704A2CFE42B4}"/>
          </ac:picMkLst>
        </pc:picChg>
        <pc:cxnChg chg="add del mod">
          <ac:chgData name="Phạm Nguyễn Hải Anh" userId="23ea9a85-13f0-411a-8a0b-03db198394d6" providerId="ADAL" clId="{E6040072-8116-48DD-912B-C56C3E39316E}" dt="2023-12-19T19:58:05.829" v="206" actId="478"/>
          <ac:cxnSpMkLst>
            <pc:docMk/>
            <pc:sldMk cId="1862258748" sldId="293"/>
            <ac:cxnSpMk id="9" creationId="{2D3A2802-BE39-42DF-EC9D-0860EA0B84B1}"/>
          </ac:cxnSpMkLst>
        </pc:cxnChg>
      </pc:sldChg>
      <pc:sldChg chg="addSp delSp modSp add mod ord">
        <pc:chgData name="Phạm Nguyễn Hải Anh" userId="23ea9a85-13f0-411a-8a0b-03db198394d6" providerId="ADAL" clId="{E6040072-8116-48DD-912B-C56C3E39316E}" dt="2023-12-27T03:34:58.997" v="2010" actId="20577"/>
        <pc:sldMkLst>
          <pc:docMk/>
          <pc:sldMk cId="2021490550" sldId="294"/>
        </pc:sldMkLst>
        <pc:spChg chg="add mod">
          <ac:chgData name="Phạm Nguyễn Hải Anh" userId="23ea9a85-13f0-411a-8a0b-03db198394d6" providerId="ADAL" clId="{E6040072-8116-48DD-912B-C56C3E39316E}" dt="2023-12-19T19:59:19.023" v="237" actId="20577"/>
          <ac:spMkLst>
            <pc:docMk/>
            <pc:sldMk cId="2021490550" sldId="294"/>
            <ac:spMk id="2" creationId="{F93301A7-A2F9-2DFD-7E68-87ED72164B40}"/>
          </ac:spMkLst>
        </pc:spChg>
        <pc:spChg chg="add del mod">
          <ac:chgData name="Phạm Nguyễn Hải Anh" userId="23ea9a85-13f0-411a-8a0b-03db198394d6" providerId="ADAL" clId="{E6040072-8116-48DD-912B-C56C3E39316E}" dt="2023-12-27T03:33:10.868" v="1989"/>
          <ac:spMkLst>
            <pc:docMk/>
            <pc:sldMk cId="2021490550" sldId="294"/>
            <ac:spMk id="3" creationId="{550A03AF-2E95-48CD-A3FF-CF5DF6239EEA}"/>
          </ac:spMkLst>
        </pc:spChg>
        <pc:spChg chg="mod">
          <ac:chgData name="Phạm Nguyễn Hải Anh" userId="23ea9a85-13f0-411a-8a0b-03db198394d6" providerId="ADAL" clId="{E6040072-8116-48DD-912B-C56C3E39316E}" dt="2023-12-27T03:27:44.721" v="1949" actId="20577"/>
          <ac:spMkLst>
            <pc:docMk/>
            <pc:sldMk cId="2021490550" sldId="294"/>
            <ac:spMk id="4" creationId="{5EBF22A6-EFEA-CC8F-799C-8CBC0ED21C9C}"/>
          </ac:spMkLst>
        </pc:spChg>
        <pc:spChg chg="mod">
          <ac:chgData name="Phạm Nguyễn Hải Anh" userId="23ea9a85-13f0-411a-8a0b-03db198394d6" providerId="ADAL" clId="{E6040072-8116-48DD-912B-C56C3E39316E}" dt="2023-12-19T20:00:06.655" v="259" actId="1076"/>
          <ac:spMkLst>
            <pc:docMk/>
            <pc:sldMk cId="2021490550" sldId="294"/>
            <ac:spMk id="7" creationId="{38B0DD82-1E54-2A5E-BFDD-702310DB5D30}"/>
          </ac:spMkLst>
        </pc:spChg>
        <pc:spChg chg="add mod">
          <ac:chgData name="Phạm Nguyễn Hải Anh" userId="23ea9a85-13f0-411a-8a0b-03db198394d6" providerId="ADAL" clId="{E6040072-8116-48DD-912B-C56C3E39316E}" dt="2023-12-19T20:00:16.328" v="261" actId="207"/>
          <ac:spMkLst>
            <pc:docMk/>
            <pc:sldMk cId="2021490550" sldId="294"/>
            <ac:spMk id="8" creationId="{6CD3EE15-B2C9-2B5D-A538-8BF8A7A0133D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2021490550" sldId="294"/>
            <ac:spMk id="9" creationId="{6FA5AD9B-C8DD-2185-B174-91EC09BBDA74}"/>
          </ac:spMkLst>
        </pc:spChg>
        <pc:spChg chg="add mod">
          <ac:chgData name="Phạm Nguyễn Hải Anh" userId="23ea9a85-13f0-411a-8a0b-03db198394d6" providerId="ADAL" clId="{E6040072-8116-48DD-912B-C56C3E39316E}" dt="2023-12-27T03:34:58.997" v="2010" actId="20577"/>
          <ac:spMkLst>
            <pc:docMk/>
            <pc:sldMk cId="2021490550" sldId="294"/>
            <ac:spMk id="12" creationId="{81943EEA-DE8C-43FB-C7EB-234840033F32}"/>
          </ac:spMkLst>
        </pc:spChg>
        <pc:picChg chg="add del mod">
          <ac:chgData name="Phạm Nguyễn Hải Anh" userId="23ea9a85-13f0-411a-8a0b-03db198394d6" providerId="ADAL" clId="{E6040072-8116-48DD-912B-C56C3E39316E}" dt="2023-12-19T19:58:56.870" v="220" actId="478"/>
          <ac:picMkLst>
            <pc:docMk/>
            <pc:sldMk cId="2021490550" sldId="294"/>
            <ac:picMk id="3" creationId="{F63A9DC6-64CB-6180-96E1-73D0FDF3DA59}"/>
          </ac:picMkLst>
        </pc:picChg>
        <pc:cxnChg chg="add">
          <ac:chgData name="Phạm Nguyễn Hải Anh" userId="23ea9a85-13f0-411a-8a0b-03db198394d6" providerId="ADAL" clId="{E6040072-8116-48DD-912B-C56C3E39316E}" dt="2023-12-19T19:59:43.154" v="249" actId="11529"/>
          <ac:cxnSpMkLst>
            <pc:docMk/>
            <pc:sldMk cId="2021490550" sldId="294"/>
            <ac:cxnSpMk id="10" creationId="{8F6E3890-7151-3D3E-F0B2-8F9C25BAC711}"/>
          </ac:cxnSpMkLst>
        </pc:cxnChg>
        <pc:cxnChg chg="add mod">
          <ac:chgData name="Phạm Nguyễn Hải Anh" userId="23ea9a85-13f0-411a-8a0b-03db198394d6" providerId="ADAL" clId="{E6040072-8116-48DD-912B-C56C3E39316E}" dt="2023-12-19T19:59:51.624" v="253" actId="1076"/>
          <ac:cxnSpMkLst>
            <pc:docMk/>
            <pc:sldMk cId="2021490550" sldId="294"/>
            <ac:cxnSpMk id="11" creationId="{9C2B3E86-229E-C075-A00D-F9212091C432}"/>
          </ac:cxnSpMkLst>
        </pc:cxnChg>
        <pc:cxnChg chg="add mod">
          <ac:chgData name="Phạm Nguyễn Hải Anh" userId="23ea9a85-13f0-411a-8a0b-03db198394d6" providerId="ADAL" clId="{E6040072-8116-48DD-912B-C56C3E39316E}" dt="2023-12-19T19:59:57.236" v="256" actId="14100"/>
          <ac:cxnSpMkLst>
            <pc:docMk/>
            <pc:sldMk cId="2021490550" sldId="294"/>
            <ac:cxnSpMk id="14" creationId="{A25E4016-A521-671F-3F8B-8E7F7E49B304}"/>
          </ac:cxnSpMkLst>
        </pc:cxnChg>
        <pc:cxnChg chg="add mod">
          <ac:chgData name="Phạm Nguyễn Hải Anh" userId="23ea9a85-13f0-411a-8a0b-03db198394d6" providerId="ADAL" clId="{E6040072-8116-48DD-912B-C56C3E39316E}" dt="2023-12-19T20:00:09.823" v="260" actId="1076"/>
          <ac:cxnSpMkLst>
            <pc:docMk/>
            <pc:sldMk cId="2021490550" sldId="294"/>
            <ac:cxnSpMk id="16" creationId="{D0F1B1A8-8816-1C76-B299-F4FF253AE598}"/>
          </ac:cxnSpMkLst>
        </pc:cxnChg>
      </pc:sldChg>
      <pc:sldChg chg="addSp delSp modSp add mod ord">
        <pc:chgData name="Phạm Nguyễn Hải Anh" userId="23ea9a85-13f0-411a-8a0b-03db198394d6" providerId="ADAL" clId="{E6040072-8116-48DD-912B-C56C3E39316E}" dt="2023-12-27T03:35:05.402" v="2013" actId="20577"/>
        <pc:sldMkLst>
          <pc:docMk/>
          <pc:sldMk cId="3008161604" sldId="295"/>
        </pc:sldMkLst>
        <pc:spChg chg="add mod">
          <ac:chgData name="Phạm Nguyễn Hải Anh" userId="23ea9a85-13f0-411a-8a0b-03db198394d6" providerId="ADAL" clId="{E6040072-8116-48DD-912B-C56C3E39316E}" dt="2023-12-27T03:30:55.042" v="1977" actId="1076"/>
          <ac:spMkLst>
            <pc:docMk/>
            <pc:sldMk cId="3008161604" sldId="295"/>
            <ac:spMk id="2" creationId="{2C771B39-3C89-D885-28DA-ECBE0AC6C1BD}"/>
          </ac:spMkLst>
        </pc:spChg>
        <pc:spChg chg="del">
          <ac:chgData name="Phạm Nguyễn Hải Anh" userId="23ea9a85-13f0-411a-8a0b-03db198394d6" providerId="ADAL" clId="{E6040072-8116-48DD-912B-C56C3E39316E}" dt="2023-12-19T20:00:26.336" v="264" actId="478"/>
          <ac:spMkLst>
            <pc:docMk/>
            <pc:sldMk cId="3008161604" sldId="295"/>
            <ac:spMk id="2" creationId="{F93301A7-A2F9-2DFD-7E68-87ED72164B40}"/>
          </ac:spMkLst>
        </pc:spChg>
        <pc:spChg chg="mod">
          <ac:chgData name="Phạm Nguyễn Hải Anh" userId="23ea9a85-13f0-411a-8a0b-03db198394d6" providerId="ADAL" clId="{E6040072-8116-48DD-912B-C56C3E39316E}" dt="2023-12-27T03:27:50.464" v="1956" actId="20577"/>
          <ac:spMkLst>
            <pc:docMk/>
            <pc:sldMk cId="3008161604" sldId="295"/>
            <ac:spMk id="4" creationId="{5EBF22A6-EFEA-CC8F-799C-8CBC0ED21C9C}"/>
          </ac:spMkLst>
        </pc:spChg>
        <pc:spChg chg="del">
          <ac:chgData name="Phạm Nguyễn Hải Anh" userId="23ea9a85-13f0-411a-8a0b-03db198394d6" providerId="ADAL" clId="{E6040072-8116-48DD-912B-C56C3E39316E}" dt="2023-12-19T20:00:26.336" v="264" actId="478"/>
          <ac:spMkLst>
            <pc:docMk/>
            <pc:sldMk cId="3008161604" sldId="295"/>
            <ac:spMk id="5" creationId="{396530BB-E4CA-D1A3-D8BA-F77911EBE8F9}"/>
          </ac:spMkLst>
        </pc:spChg>
        <pc:spChg chg="add mod">
          <ac:chgData name="Phạm Nguyễn Hải Anh" userId="23ea9a85-13f0-411a-8a0b-03db198394d6" providerId="ADAL" clId="{E6040072-8116-48DD-912B-C56C3E39316E}" dt="2023-12-27T03:30:48.339" v="1975" actId="1076"/>
          <ac:spMkLst>
            <pc:docMk/>
            <pc:sldMk cId="3008161604" sldId="295"/>
            <ac:spMk id="5" creationId="{80C006DF-A876-4984-450C-3C7FC1B52D22}"/>
          </ac:spMkLst>
        </pc:spChg>
        <pc:spChg chg="add mod">
          <ac:chgData name="Phạm Nguyễn Hải Anh" userId="23ea9a85-13f0-411a-8a0b-03db198394d6" providerId="ADAL" clId="{E6040072-8116-48DD-912B-C56C3E39316E}" dt="2023-12-27T03:30:51.128" v="1976" actId="1076"/>
          <ac:spMkLst>
            <pc:docMk/>
            <pc:sldMk cId="3008161604" sldId="295"/>
            <ac:spMk id="6" creationId="{A6AAF1A8-D459-8E49-9980-1CD75D9B611D}"/>
          </ac:spMkLst>
        </pc:spChg>
        <pc:spChg chg="del">
          <ac:chgData name="Phạm Nguyễn Hải Anh" userId="23ea9a85-13f0-411a-8a0b-03db198394d6" providerId="ADAL" clId="{E6040072-8116-48DD-912B-C56C3E39316E}" dt="2023-12-19T20:00:26.336" v="264" actId="478"/>
          <ac:spMkLst>
            <pc:docMk/>
            <pc:sldMk cId="3008161604" sldId="295"/>
            <ac:spMk id="6" creationId="{DAF26282-F850-C0AF-1451-C56E229708B1}"/>
          </ac:spMkLst>
        </pc:spChg>
        <pc:spChg chg="add del mod">
          <ac:chgData name="Phạm Nguyễn Hải Anh" userId="23ea9a85-13f0-411a-8a0b-03db198394d6" providerId="ADAL" clId="{E6040072-8116-48DD-912B-C56C3E39316E}" dt="2023-12-27T03:33:11.980" v="1990"/>
          <ac:spMkLst>
            <pc:docMk/>
            <pc:sldMk cId="3008161604" sldId="295"/>
            <ac:spMk id="7" creationId="{02FD19C8-7B1A-5DA1-CF38-A8A8D259A4FA}"/>
          </ac:spMkLst>
        </pc:spChg>
        <pc:spChg chg="del">
          <ac:chgData name="Phạm Nguyễn Hải Anh" userId="23ea9a85-13f0-411a-8a0b-03db198394d6" providerId="ADAL" clId="{E6040072-8116-48DD-912B-C56C3E39316E}" dt="2023-12-19T20:00:26.336" v="264" actId="478"/>
          <ac:spMkLst>
            <pc:docMk/>
            <pc:sldMk cId="3008161604" sldId="295"/>
            <ac:spMk id="7" creationId="{38B0DD82-1E54-2A5E-BFDD-702310DB5D30}"/>
          </ac:spMkLst>
        </pc:spChg>
        <pc:spChg chg="del mod">
          <ac:chgData name="Phạm Nguyễn Hải Anh" userId="23ea9a85-13f0-411a-8a0b-03db198394d6" providerId="ADAL" clId="{E6040072-8116-48DD-912B-C56C3E39316E}" dt="2023-12-19T20:00:26.336" v="264" actId="478"/>
          <ac:spMkLst>
            <pc:docMk/>
            <pc:sldMk cId="3008161604" sldId="295"/>
            <ac:spMk id="8" creationId="{6CD3EE15-B2C9-2B5D-A538-8BF8A7A0133D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3008161604" sldId="295"/>
            <ac:spMk id="8" creationId="{D18385F4-A8C2-FE99-5F43-448F54B57D5C}"/>
          </ac:spMkLst>
        </pc:spChg>
        <pc:spChg chg="add mod">
          <ac:chgData name="Phạm Nguyễn Hải Anh" userId="23ea9a85-13f0-411a-8a0b-03db198394d6" providerId="ADAL" clId="{E6040072-8116-48DD-912B-C56C3E39316E}" dt="2023-12-27T03:35:05.402" v="2013" actId="20577"/>
          <ac:spMkLst>
            <pc:docMk/>
            <pc:sldMk cId="3008161604" sldId="295"/>
            <ac:spMk id="9" creationId="{3DEB4FDA-C13E-F1EB-552E-4BA254C33383}"/>
          </ac:spMkLst>
        </pc:spChg>
        <pc:spChg chg="add del mod">
          <ac:chgData name="Phạm Nguyễn Hải Anh" userId="23ea9a85-13f0-411a-8a0b-03db198394d6" providerId="ADAL" clId="{E6040072-8116-48DD-912B-C56C3E39316E}" dt="2023-12-19T20:00:47.225" v="268" actId="478"/>
          <ac:spMkLst>
            <pc:docMk/>
            <pc:sldMk cId="3008161604" sldId="295"/>
            <ac:spMk id="9" creationId="{5C0AA281-2E69-7786-C809-F9DF385D428F}"/>
          </ac:spMkLst>
        </pc:spChg>
        <pc:spChg chg="add del mod">
          <ac:chgData name="Phạm Nguyễn Hải Anh" userId="23ea9a85-13f0-411a-8a0b-03db198394d6" providerId="ADAL" clId="{E6040072-8116-48DD-912B-C56C3E39316E}" dt="2023-12-19T20:00:47.225" v="268" actId="478"/>
          <ac:spMkLst>
            <pc:docMk/>
            <pc:sldMk cId="3008161604" sldId="295"/>
            <ac:spMk id="10" creationId="{4A8FBBDC-80B4-6F24-EC59-A528DC8EDDE6}"/>
          </ac:spMkLst>
        </pc:spChg>
        <pc:spChg chg="add del mod">
          <ac:chgData name="Phạm Nguyễn Hải Anh" userId="23ea9a85-13f0-411a-8a0b-03db198394d6" providerId="ADAL" clId="{E6040072-8116-48DD-912B-C56C3E39316E}" dt="2023-12-19T20:00:47.225" v="268" actId="478"/>
          <ac:spMkLst>
            <pc:docMk/>
            <pc:sldMk cId="3008161604" sldId="295"/>
            <ac:spMk id="11" creationId="{CEEC8C3D-3444-DBE0-FE22-DD24BC5AFBE2}"/>
          </ac:spMkLst>
        </pc:spChg>
        <pc:spChg chg="add del mod">
          <ac:chgData name="Phạm Nguyễn Hải Anh" userId="23ea9a85-13f0-411a-8a0b-03db198394d6" providerId="ADAL" clId="{E6040072-8116-48DD-912B-C56C3E39316E}" dt="2023-12-19T20:00:47.225" v="268" actId="478"/>
          <ac:spMkLst>
            <pc:docMk/>
            <pc:sldMk cId="3008161604" sldId="295"/>
            <ac:spMk id="12" creationId="{0EBD9245-BDFD-6EEA-09F9-B53B9720E0F5}"/>
          </ac:spMkLst>
        </pc:spChg>
        <pc:spChg chg="add del mod">
          <ac:chgData name="Phạm Nguyễn Hải Anh" userId="23ea9a85-13f0-411a-8a0b-03db198394d6" providerId="ADAL" clId="{E6040072-8116-48DD-912B-C56C3E39316E}" dt="2023-12-19T20:00:47.225" v="268" actId="478"/>
          <ac:spMkLst>
            <pc:docMk/>
            <pc:sldMk cId="3008161604" sldId="295"/>
            <ac:spMk id="13" creationId="{774EBAE8-07FE-ED20-388C-7003072BA7C6}"/>
          </ac:spMkLst>
        </pc:spChg>
        <pc:picChg chg="add mod">
          <ac:chgData name="Phạm Nguyễn Hải Anh" userId="23ea9a85-13f0-411a-8a0b-03db198394d6" providerId="ADAL" clId="{E6040072-8116-48DD-912B-C56C3E39316E}" dt="2023-12-19T20:00:56.237" v="270" actId="1076"/>
          <ac:picMkLst>
            <pc:docMk/>
            <pc:sldMk cId="3008161604" sldId="295"/>
            <ac:picMk id="3" creationId="{DBCEC35D-BCA7-0B3B-48E5-CF8C147EFFF0}"/>
          </ac:picMkLst>
        </pc:picChg>
        <pc:picChg chg="add mod">
          <ac:chgData name="Phạm Nguyễn Hải Anh" userId="23ea9a85-13f0-411a-8a0b-03db198394d6" providerId="ADAL" clId="{E6040072-8116-48DD-912B-C56C3E39316E}" dt="2023-12-19T20:01:37.391" v="286" actId="14100"/>
          <ac:picMkLst>
            <pc:docMk/>
            <pc:sldMk cId="3008161604" sldId="295"/>
            <ac:picMk id="19" creationId="{165A2CA3-CE3F-B092-64B9-3F0AD40F9BA2}"/>
          </ac:picMkLst>
        </pc:picChg>
        <pc:picChg chg="add mod">
          <ac:chgData name="Phạm Nguyễn Hải Anh" userId="23ea9a85-13f0-411a-8a0b-03db198394d6" providerId="ADAL" clId="{E6040072-8116-48DD-912B-C56C3E39316E}" dt="2023-12-19T20:01:31.800" v="285" actId="14100"/>
          <ac:picMkLst>
            <pc:docMk/>
            <pc:sldMk cId="3008161604" sldId="295"/>
            <ac:picMk id="20" creationId="{AF1602C3-22F4-3B85-728B-9F3179072038}"/>
          </ac:picMkLst>
        </pc:picChg>
        <pc:picChg chg="add mod">
          <ac:chgData name="Phạm Nguyễn Hải Anh" userId="23ea9a85-13f0-411a-8a0b-03db198394d6" providerId="ADAL" clId="{E6040072-8116-48DD-912B-C56C3E39316E}" dt="2023-12-19T20:02:00.778" v="293" actId="1035"/>
          <ac:picMkLst>
            <pc:docMk/>
            <pc:sldMk cId="3008161604" sldId="295"/>
            <ac:picMk id="21" creationId="{A098B0E6-2A7A-CC6B-AD72-FD246C425D4F}"/>
          </ac:picMkLst>
        </pc:picChg>
        <pc:cxnChg chg="add del mod">
          <ac:chgData name="Phạm Nguyễn Hải Anh" userId="23ea9a85-13f0-411a-8a0b-03db198394d6" providerId="ADAL" clId="{E6040072-8116-48DD-912B-C56C3E39316E}" dt="2023-12-19T20:00:47.225" v="268" actId="478"/>
          <ac:cxnSpMkLst>
            <pc:docMk/>
            <pc:sldMk cId="3008161604" sldId="295"/>
            <ac:cxnSpMk id="14" creationId="{9EB8F671-E90E-A37D-1E82-7B9BA8CC8C4D}"/>
          </ac:cxnSpMkLst>
        </pc:cxnChg>
        <pc:cxnChg chg="add del mod">
          <ac:chgData name="Phạm Nguyễn Hải Anh" userId="23ea9a85-13f0-411a-8a0b-03db198394d6" providerId="ADAL" clId="{E6040072-8116-48DD-912B-C56C3E39316E}" dt="2023-12-19T20:00:47.225" v="268" actId="478"/>
          <ac:cxnSpMkLst>
            <pc:docMk/>
            <pc:sldMk cId="3008161604" sldId="295"/>
            <ac:cxnSpMk id="15" creationId="{D4939EC1-48AF-0ED2-73F0-A1F9C9B86430}"/>
          </ac:cxnSpMkLst>
        </pc:cxnChg>
        <pc:cxnChg chg="add del mod">
          <ac:chgData name="Phạm Nguyễn Hải Anh" userId="23ea9a85-13f0-411a-8a0b-03db198394d6" providerId="ADAL" clId="{E6040072-8116-48DD-912B-C56C3E39316E}" dt="2023-12-19T20:00:47.225" v="268" actId="478"/>
          <ac:cxnSpMkLst>
            <pc:docMk/>
            <pc:sldMk cId="3008161604" sldId="295"/>
            <ac:cxnSpMk id="16" creationId="{F3C53EF4-AB87-75C4-C298-E20B8F96CE85}"/>
          </ac:cxnSpMkLst>
        </pc:cxnChg>
        <pc:cxnChg chg="add del mod">
          <ac:chgData name="Phạm Nguyễn Hải Anh" userId="23ea9a85-13f0-411a-8a0b-03db198394d6" providerId="ADAL" clId="{E6040072-8116-48DD-912B-C56C3E39316E}" dt="2023-12-19T20:00:47.225" v="268" actId="478"/>
          <ac:cxnSpMkLst>
            <pc:docMk/>
            <pc:sldMk cId="3008161604" sldId="295"/>
            <ac:cxnSpMk id="17" creationId="{FF5F5339-331A-7B9E-86A2-1411553A23B5}"/>
          </ac:cxnSpMkLst>
        </pc:cxnChg>
      </pc:sldChg>
      <pc:sldChg chg="addSp delSp modSp add mod ord">
        <pc:chgData name="Phạm Nguyễn Hải Anh" userId="23ea9a85-13f0-411a-8a0b-03db198394d6" providerId="ADAL" clId="{E6040072-8116-48DD-912B-C56C3E39316E}" dt="2023-12-27T03:34:20.883" v="1997"/>
        <pc:sldMkLst>
          <pc:docMk/>
          <pc:sldMk cId="3538261169" sldId="296"/>
        </pc:sldMkLst>
        <pc:spChg chg="add mod">
          <ac:chgData name="Phạm Nguyễn Hải Anh" userId="23ea9a85-13f0-411a-8a0b-03db198394d6" providerId="ADAL" clId="{E6040072-8116-48DD-912B-C56C3E39316E}" dt="2023-12-19T20:19:49.352" v="542" actId="404"/>
          <ac:spMkLst>
            <pc:docMk/>
            <pc:sldMk cId="3538261169" sldId="296"/>
            <ac:spMk id="2" creationId="{8170814A-FCFB-91C7-0E7E-D0F0AE09B0E4}"/>
          </ac:spMkLst>
        </pc:spChg>
        <pc:spChg chg="add mod">
          <ac:chgData name="Phạm Nguyễn Hải Anh" userId="23ea9a85-13f0-411a-8a0b-03db198394d6" providerId="ADAL" clId="{E6040072-8116-48DD-912B-C56C3E39316E}" dt="2023-12-27T03:32:47.489" v="1980"/>
          <ac:spMkLst>
            <pc:docMk/>
            <pc:sldMk cId="3538261169" sldId="296"/>
            <ac:spMk id="3" creationId="{78537732-7861-C998-3070-B658B21811E0}"/>
          </ac:spMkLst>
        </pc:spChg>
        <pc:spChg chg="add mod">
          <ac:chgData name="Phạm Nguyễn Hải Anh" userId="23ea9a85-13f0-411a-8a0b-03db198394d6" providerId="ADAL" clId="{E6040072-8116-48DD-912B-C56C3E39316E}" dt="2023-12-19T20:20:46.638" v="577" actId="1076"/>
          <ac:spMkLst>
            <pc:docMk/>
            <pc:sldMk cId="3538261169" sldId="296"/>
            <ac:spMk id="5" creationId="{B833642A-A855-965D-944F-82B55A407DAB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3538261169" sldId="296"/>
            <ac:spMk id="6" creationId="{F877DEC9-A79C-D8A3-4A9E-95032FFF1B3A}"/>
          </ac:spMkLst>
        </pc:spChg>
        <pc:spChg chg="add mod">
          <ac:chgData name="Phạm Nguyễn Hải Anh" userId="23ea9a85-13f0-411a-8a0b-03db198394d6" providerId="ADAL" clId="{E6040072-8116-48DD-912B-C56C3E39316E}" dt="2023-12-19T20:19:36.616" v="537" actId="404"/>
          <ac:spMkLst>
            <pc:docMk/>
            <pc:sldMk cId="3538261169" sldId="296"/>
            <ac:spMk id="8" creationId="{16DA45A7-77A6-8BDE-586A-468E462E9EF1}"/>
          </ac:spMkLst>
        </pc:spChg>
        <pc:spChg chg="add mod">
          <ac:chgData name="Phạm Nguyễn Hải Anh" userId="23ea9a85-13f0-411a-8a0b-03db198394d6" providerId="ADAL" clId="{E6040072-8116-48DD-912B-C56C3E39316E}" dt="2023-12-19T20:20:40.736" v="575" actId="1076"/>
          <ac:spMkLst>
            <pc:docMk/>
            <pc:sldMk cId="3538261169" sldId="296"/>
            <ac:spMk id="13" creationId="{F0E9363D-6EA4-5675-0ED5-22E7EF3B2A14}"/>
          </ac:spMkLst>
        </pc:spChg>
        <pc:spChg chg="add del mod ord">
          <ac:chgData name="Phạm Nguyễn Hải Anh" userId="23ea9a85-13f0-411a-8a0b-03db198394d6" providerId="ADAL" clId="{E6040072-8116-48DD-912B-C56C3E39316E}" dt="2023-12-19T20:20:54.196" v="580" actId="164"/>
          <ac:spMkLst>
            <pc:docMk/>
            <pc:sldMk cId="3538261169" sldId="296"/>
            <ac:spMk id="14" creationId="{3EEDE1F5-671A-01BB-30E8-844EFD0C5A5C}"/>
          </ac:spMkLst>
        </pc:spChg>
        <pc:spChg chg="add mod">
          <ac:chgData name="Phạm Nguyễn Hải Anh" userId="23ea9a85-13f0-411a-8a0b-03db198394d6" providerId="ADAL" clId="{E6040072-8116-48DD-912B-C56C3E39316E}" dt="2023-12-19T20:20:54.196" v="580" actId="164"/>
          <ac:spMkLst>
            <pc:docMk/>
            <pc:sldMk cId="3538261169" sldId="296"/>
            <ac:spMk id="15" creationId="{4DC27D81-F6E1-BBE4-B647-87F30B9B102E}"/>
          </ac:spMkLst>
        </pc:spChg>
        <pc:spChg chg="add del mod">
          <ac:chgData name="Phạm Nguyễn Hải Anh" userId="23ea9a85-13f0-411a-8a0b-03db198394d6" providerId="ADAL" clId="{E6040072-8116-48DD-912B-C56C3E39316E}" dt="2023-12-19T20:16:17.497" v="444" actId="478"/>
          <ac:spMkLst>
            <pc:docMk/>
            <pc:sldMk cId="3538261169" sldId="296"/>
            <ac:spMk id="16" creationId="{1461DD81-4222-5134-2B18-8813107D77D7}"/>
          </ac:spMkLst>
        </pc:spChg>
        <pc:spChg chg="add del mod">
          <ac:chgData name="Phạm Nguyễn Hải Anh" userId="23ea9a85-13f0-411a-8a0b-03db198394d6" providerId="ADAL" clId="{E6040072-8116-48DD-912B-C56C3E39316E}" dt="2023-12-19T20:16:12.356" v="441"/>
          <ac:spMkLst>
            <pc:docMk/>
            <pc:sldMk cId="3538261169" sldId="296"/>
            <ac:spMk id="17" creationId="{910C5DF5-03C1-FF51-7C7B-BECC6F597571}"/>
          </ac:spMkLst>
        </pc:spChg>
        <pc:spChg chg="add del mod">
          <ac:chgData name="Phạm Nguyễn Hải Anh" userId="23ea9a85-13f0-411a-8a0b-03db198394d6" providerId="ADAL" clId="{E6040072-8116-48DD-912B-C56C3E39316E}" dt="2023-12-19T20:16:12.170" v="440"/>
          <ac:spMkLst>
            <pc:docMk/>
            <pc:sldMk cId="3538261169" sldId="296"/>
            <ac:spMk id="18" creationId="{FA339A9E-0B7B-C349-542A-D09740AA16C7}"/>
          </ac:spMkLst>
        </pc:spChg>
        <pc:spChg chg="add del mod">
          <ac:chgData name="Phạm Nguyễn Hải Anh" userId="23ea9a85-13f0-411a-8a0b-03db198394d6" providerId="ADAL" clId="{E6040072-8116-48DD-912B-C56C3E39316E}" dt="2023-12-19T20:16:11.980" v="439"/>
          <ac:spMkLst>
            <pc:docMk/>
            <pc:sldMk cId="3538261169" sldId="296"/>
            <ac:spMk id="19" creationId="{27C40C9B-0506-5E1C-4245-A89D350B8B92}"/>
          </ac:spMkLst>
        </pc:spChg>
        <pc:spChg chg="add del mod">
          <ac:chgData name="Phạm Nguyễn Hải Anh" userId="23ea9a85-13f0-411a-8a0b-03db198394d6" providerId="ADAL" clId="{E6040072-8116-48DD-912B-C56C3E39316E}" dt="2023-12-19T20:17:41.868" v="479" actId="478"/>
          <ac:spMkLst>
            <pc:docMk/>
            <pc:sldMk cId="3538261169" sldId="296"/>
            <ac:spMk id="20" creationId="{E71E53CF-42F7-A18A-91B6-B53FBD69AE67}"/>
          </ac:spMkLst>
        </pc:spChg>
        <pc:spChg chg="add del mod">
          <ac:chgData name="Phạm Nguyễn Hải Anh" userId="23ea9a85-13f0-411a-8a0b-03db198394d6" providerId="ADAL" clId="{E6040072-8116-48DD-912B-C56C3E39316E}" dt="2023-12-19T20:17:47.397" v="482" actId="478"/>
          <ac:spMkLst>
            <pc:docMk/>
            <pc:sldMk cId="3538261169" sldId="296"/>
            <ac:spMk id="21" creationId="{2A6F2A68-032D-44BB-EC1C-603CFC14986C}"/>
          </ac:spMkLst>
        </pc:spChg>
        <pc:spChg chg="add mod ord">
          <ac:chgData name="Phạm Nguyễn Hải Anh" userId="23ea9a85-13f0-411a-8a0b-03db198394d6" providerId="ADAL" clId="{E6040072-8116-48DD-912B-C56C3E39316E}" dt="2023-12-19T20:20:54.196" v="580" actId="164"/>
          <ac:spMkLst>
            <pc:docMk/>
            <pc:sldMk cId="3538261169" sldId="296"/>
            <ac:spMk id="22" creationId="{DC240B0F-0C41-121D-A14B-A72526043772}"/>
          </ac:spMkLst>
        </pc:spChg>
        <pc:spChg chg="add mod">
          <ac:chgData name="Phạm Nguyễn Hải Anh" userId="23ea9a85-13f0-411a-8a0b-03db198394d6" providerId="ADAL" clId="{E6040072-8116-48DD-912B-C56C3E39316E}" dt="2023-12-19T20:20:54.196" v="580" actId="164"/>
          <ac:spMkLst>
            <pc:docMk/>
            <pc:sldMk cId="3538261169" sldId="296"/>
            <ac:spMk id="23" creationId="{6880AF5A-CC14-303C-3788-6E5B48541B99}"/>
          </ac:spMkLst>
        </pc:spChg>
        <pc:spChg chg="add mod ord">
          <ac:chgData name="Phạm Nguyễn Hải Anh" userId="23ea9a85-13f0-411a-8a0b-03db198394d6" providerId="ADAL" clId="{E6040072-8116-48DD-912B-C56C3E39316E}" dt="2023-12-19T20:20:54.196" v="580" actId="164"/>
          <ac:spMkLst>
            <pc:docMk/>
            <pc:sldMk cId="3538261169" sldId="296"/>
            <ac:spMk id="25" creationId="{A2A3453C-0D5C-AA70-B973-7C90AB0E1AB4}"/>
          </ac:spMkLst>
        </pc:spChg>
        <pc:spChg chg="add mod ord">
          <ac:chgData name="Phạm Nguyễn Hải Anh" userId="23ea9a85-13f0-411a-8a0b-03db198394d6" providerId="ADAL" clId="{E6040072-8116-48DD-912B-C56C3E39316E}" dt="2023-12-19T20:20:54.196" v="580" actId="164"/>
          <ac:spMkLst>
            <pc:docMk/>
            <pc:sldMk cId="3538261169" sldId="296"/>
            <ac:spMk id="26" creationId="{BE93A999-AC8A-DEB3-EAAA-7A40FE57ECF6}"/>
          </ac:spMkLst>
        </pc:spChg>
        <pc:spChg chg="add mod">
          <ac:chgData name="Phạm Nguyễn Hải Anh" userId="23ea9a85-13f0-411a-8a0b-03db198394d6" providerId="ADAL" clId="{E6040072-8116-48DD-912B-C56C3E39316E}" dt="2023-12-19T20:20:54.196" v="580" actId="164"/>
          <ac:spMkLst>
            <pc:docMk/>
            <pc:sldMk cId="3538261169" sldId="296"/>
            <ac:spMk id="31" creationId="{20818579-B925-EF62-D21D-32846E78CDFD}"/>
          </ac:spMkLst>
        </pc:spChg>
        <pc:spChg chg="add del">
          <ac:chgData name="Phạm Nguyễn Hải Anh" userId="23ea9a85-13f0-411a-8a0b-03db198394d6" providerId="ADAL" clId="{E6040072-8116-48DD-912B-C56C3E39316E}" dt="2023-12-19T20:21:13.181" v="584" actId="22"/>
          <ac:spMkLst>
            <pc:docMk/>
            <pc:sldMk cId="3538261169" sldId="296"/>
            <ac:spMk id="36" creationId="{E12DE578-9A4F-8D5D-3EF2-7A6BEE596ECC}"/>
          </ac:spMkLst>
        </pc:spChg>
        <pc:spChg chg="add mod">
          <ac:chgData name="Phạm Nguyễn Hải Anh" userId="23ea9a85-13f0-411a-8a0b-03db198394d6" providerId="ADAL" clId="{E6040072-8116-48DD-912B-C56C3E39316E}" dt="2023-12-19T20:21:27.412" v="607" actId="1076"/>
          <ac:spMkLst>
            <pc:docMk/>
            <pc:sldMk cId="3538261169" sldId="296"/>
            <ac:spMk id="37" creationId="{165446BE-95FB-0749-0171-5012171B4FCC}"/>
          </ac:spMkLst>
        </pc:spChg>
        <pc:grpChg chg="add mod">
          <ac:chgData name="Phạm Nguyễn Hải Anh" userId="23ea9a85-13f0-411a-8a0b-03db198394d6" providerId="ADAL" clId="{E6040072-8116-48DD-912B-C56C3E39316E}" dt="2023-12-19T20:20:59.569" v="581" actId="1076"/>
          <ac:grpSpMkLst>
            <pc:docMk/>
            <pc:sldMk cId="3538261169" sldId="296"/>
            <ac:grpSpMk id="34" creationId="{D8640D13-8DE7-145E-3CE8-727B7EA36B4D}"/>
          </ac:grpSpMkLst>
        </pc:grpChg>
        <pc:picChg chg="del mod">
          <ac:chgData name="Phạm Nguyễn Hải Anh" userId="23ea9a85-13f0-411a-8a0b-03db198394d6" providerId="ADAL" clId="{E6040072-8116-48DD-912B-C56C3E39316E}" dt="2023-12-19T20:13:43.157" v="372" actId="478"/>
          <ac:picMkLst>
            <pc:docMk/>
            <pc:sldMk cId="3538261169" sldId="296"/>
            <ac:picMk id="3" creationId="{2936EDE8-EBA1-DFDA-52C5-704A2CFE42B4}"/>
          </ac:picMkLst>
        </pc:picChg>
        <pc:cxnChg chg="add mod">
          <ac:chgData name="Phạm Nguyễn Hải Anh" userId="23ea9a85-13f0-411a-8a0b-03db198394d6" providerId="ADAL" clId="{E6040072-8116-48DD-912B-C56C3E39316E}" dt="2023-12-19T20:15:21.831" v="404" actId="14100"/>
          <ac:cxnSpMkLst>
            <pc:docMk/>
            <pc:sldMk cId="3538261169" sldId="296"/>
            <ac:cxnSpMk id="7" creationId="{537F1719-34A0-D913-4D8D-CE0D855A1F52}"/>
          </ac:cxnSpMkLst>
        </pc:cxnChg>
        <pc:cxnChg chg="add mod">
          <ac:chgData name="Phạm Nguyễn Hải Anh" userId="23ea9a85-13f0-411a-8a0b-03db198394d6" providerId="ADAL" clId="{E6040072-8116-48DD-912B-C56C3E39316E}" dt="2023-12-19T20:15:04.750" v="401" actId="1076"/>
          <ac:cxnSpMkLst>
            <pc:docMk/>
            <pc:sldMk cId="3538261169" sldId="296"/>
            <ac:cxnSpMk id="9" creationId="{3163EA81-9E4F-7945-DBE8-7818AE7111AC}"/>
          </ac:cxnSpMkLst>
        </pc:cxnChg>
        <pc:cxnChg chg="add del mod">
          <ac:chgData name="Phạm Nguyễn Hải Anh" userId="23ea9a85-13f0-411a-8a0b-03db198394d6" providerId="ADAL" clId="{E6040072-8116-48DD-912B-C56C3E39316E}" dt="2023-12-19T20:17:59.532" v="486" actId="478"/>
          <ac:cxnSpMkLst>
            <pc:docMk/>
            <pc:sldMk cId="3538261169" sldId="296"/>
            <ac:cxnSpMk id="24" creationId="{FE332F16-432D-DA65-8FE6-6E43CBF3FCA0}"/>
          </ac:cxnSpMkLst>
        </pc:cxnChg>
        <pc:cxnChg chg="add mod">
          <ac:chgData name="Phạm Nguyễn Hải Anh" userId="23ea9a85-13f0-411a-8a0b-03db198394d6" providerId="ADAL" clId="{E6040072-8116-48DD-912B-C56C3E39316E}" dt="2023-12-19T20:20:54.196" v="580" actId="164"/>
          <ac:cxnSpMkLst>
            <pc:docMk/>
            <pc:sldMk cId="3538261169" sldId="296"/>
            <ac:cxnSpMk id="28" creationId="{AD35D295-ECA4-56C3-1067-786736CE7A34}"/>
          </ac:cxnSpMkLst>
        </pc:cxnChg>
        <pc:cxnChg chg="add mod">
          <ac:chgData name="Phạm Nguyễn Hải Anh" userId="23ea9a85-13f0-411a-8a0b-03db198394d6" providerId="ADAL" clId="{E6040072-8116-48DD-912B-C56C3E39316E}" dt="2023-12-19T20:21:04.388" v="582" actId="1076"/>
          <ac:cxnSpMkLst>
            <pc:docMk/>
            <pc:sldMk cId="3538261169" sldId="296"/>
            <ac:cxnSpMk id="32" creationId="{9B2D193A-1932-73DF-F0CF-14642052DE0D}"/>
          </ac:cxnSpMkLst>
        </pc:cxnChg>
      </pc:sldChg>
      <pc:sldChg chg="addSp delSp modSp add mod ord">
        <pc:chgData name="Phạm Nguyễn Hải Anh" userId="23ea9a85-13f0-411a-8a0b-03db198394d6" providerId="ADAL" clId="{E6040072-8116-48DD-912B-C56C3E39316E}" dt="2023-12-27T03:34:20.883" v="1997"/>
        <pc:sldMkLst>
          <pc:docMk/>
          <pc:sldMk cId="366948987" sldId="297"/>
        </pc:sldMkLst>
        <pc:spChg chg="add mod">
          <ac:chgData name="Phạm Nguyễn Hải Anh" userId="23ea9a85-13f0-411a-8a0b-03db198394d6" providerId="ADAL" clId="{E6040072-8116-48DD-912B-C56C3E39316E}" dt="2023-12-19T20:13:12.202" v="365" actId="14100"/>
          <ac:spMkLst>
            <pc:docMk/>
            <pc:sldMk cId="366948987" sldId="297"/>
            <ac:spMk id="2" creationId="{FCEA603B-74C3-8074-2214-FE0AC857565F}"/>
          </ac:spMkLst>
        </pc:spChg>
        <pc:spChg chg="mod">
          <ac:chgData name="Phạm Nguyễn Hải Anh" userId="23ea9a85-13f0-411a-8a0b-03db198394d6" providerId="ADAL" clId="{E6040072-8116-48DD-912B-C56C3E39316E}" dt="2023-12-27T03:27:59.403" v="1970" actId="20577"/>
          <ac:spMkLst>
            <pc:docMk/>
            <pc:sldMk cId="366948987" sldId="297"/>
            <ac:spMk id="4" creationId="{5EBF22A6-EFEA-CC8F-799C-8CBC0ED21C9C}"/>
          </ac:spMkLst>
        </pc:spChg>
        <pc:spChg chg="add mod">
          <ac:chgData name="Phạm Nguyễn Hải Anh" userId="23ea9a85-13f0-411a-8a0b-03db198394d6" providerId="ADAL" clId="{E6040072-8116-48DD-912B-C56C3E39316E}" dt="2023-12-19T20:12:56.367" v="362" actId="1076"/>
          <ac:spMkLst>
            <pc:docMk/>
            <pc:sldMk cId="366948987" sldId="297"/>
            <ac:spMk id="5" creationId="{C3648EDC-F58C-8E41-13CD-7D0A05528604}"/>
          </ac:spMkLst>
        </pc:spChg>
        <pc:spChg chg="add mod">
          <ac:chgData name="Phạm Nguyễn Hải Anh" userId="23ea9a85-13f0-411a-8a0b-03db198394d6" providerId="ADAL" clId="{E6040072-8116-48DD-912B-C56C3E39316E}" dt="2023-12-19T20:13:07.161" v="364" actId="1076"/>
          <ac:spMkLst>
            <pc:docMk/>
            <pc:sldMk cId="366948987" sldId="297"/>
            <ac:spMk id="6" creationId="{FAC576FB-E647-D641-A2EE-ADE189BF6B2C}"/>
          </ac:spMkLst>
        </pc:spChg>
        <pc:spChg chg="add mod">
          <ac:chgData name="Phạm Nguyễn Hải Anh" userId="23ea9a85-13f0-411a-8a0b-03db198394d6" providerId="ADAL" clId="{E6040072-8116-48DD-912B-C56C3E39316E}" dt="2023-12-27T03:32:50.554" v="1981"/>
          <ac:spMkLst>
            <pc:docMk/>
            <pc:sldMk cId="366948987" sldId="297"/>
            <ac:spMk id="7" creationId="{B94211C0-20E2-25F2-5E36-E220D23D1616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366948987" sldId="297"/>
            <ac:spMk id="8" creationId="{5B777A4E-0C11-8939-50C5-7C9B8D9B8004}"/>
          </ac:spMkLst>
        </pc:spChg>
        <pc:picChg chg="mod">
          <ac:chgData name="Phạm Nguyễn Hải Anh" userId="23ea9a85-13f0-411a-8a0b-03db198394d6" providerId="ADAL" clId="{E6040072-8116-48DD-912B-C56C3E39316E}" dt="2023-12-27T03:24:31.952" v="1935" actId="1035"/>
          <ac:picMkLst>
            <pc:docMk/>
            <pc:sldMk cId="366948987" sldId="297"/>
            <ac:picMk id="3" creationId="{2936EDE8-EBA1-DFDA-52C5-704A2CFE42B4}"/>
          </ac:picMkLst>
        </pc:picChg>
      </pc:sldChg>
      <pc:sldChg chg="addSp delSp modSp add mod">
        <pc:chgData name="Phạm Nguyễn Hải Anh" userId="23ea9a85-13f0-411a-8a0b-03db198394d6" providerId="ADAL" clId="{E6040072-8116-48DD-912B-C56C3E39316E}" dt="2023-12-27T03:34:20.883" v="1997"/>
        <pc:sldMkLst>
          <pc:docMk/>
          <pc:sldMk cId="2347532729" sldId="298"/>
        </pc:sldMkLst>
        <pc:spChg chg="mod">
          <ac:chgData name="Phạm Nguyễn Hải Anh" userId="23ea9a85-13f0-411a-8a0b-03db198394d6" providerId="ADAL" clId="{E6040072-8116-48DD-912B-C56C3E39316E}" dt="2023-12-20T02:19:11.164" v="622" actId="20577"/>
          <ac:spMkLst>
            <pc:docMk/>
            <pc:sldMk cId="2347532729" sldId="298"/>
            <ac:spMk id="2" creationId="{9FB06BF2-332E-41FD-78D1-88B166D6AC1F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2347532729" sldId="298"/>
            <ac:spMk id="3" creationId="{5B9E7697-1E03-D210-5D02-1E9AAD7C7C5D}"/>
          </ac:spMkLst>
        </pc:spChg>
        <pc:spChg chg="add del mod">
          <ac:chgData name="Phạm Nguyễn Hải Anh" userId="23ea9a85-13f0-411a-8a0b-03db198394d6" providerId="ADAL" clId="{E6040072-8116-48DD-912B-C56C3E39316E}" dt="2023-12-26T15:20:02.228" v="1846"/>
          <ac:spMkLst>
            <pc:docMk/>
            <pc:sldMk cId="2347532729" sldId="298"/>
            <ac:spMk id="3" creationId="{C5EDE569-F20F-FC23-1211-8299D095A7B7}"/>
          </ac:spMkLst>
        </pc:spChg>
      </pc:sldChg>
      <pc:sldChg chg="add del">
        <pc:chgData name="Phạm Nguyễn Hải Anh" userId="23ea9a85-13f0-411a-8a0b-03db198394d6" providerId="ADAL" clId="{E6040072-8116-48DD-912B-C56C3E39316E}" dt="2023-12-20T02:49:04.477" v="771" actId="47"/>
        <pc:sldMkLst>
          <pc:docMk/>
          <pc:sldMk cId="3072737022" sldId="299"/>
        </pc:sldMkLst>
      </pc:sldChg>
      <pc:sldChg chg="addSp delSp modSp add del mod">
        <pc:chgData name="Phạm Nguyễn Hải Anh" userId="23ea9a85-13f0-411a-8a0b-03db198394d6" providerId="ADAL" clId="{E6040072-8116-48DD-912B-C56C3E39316E}" dt="2023-12-23T13:14:05.612" v="1006" actId="47"/>
        <pc:sldMkLst>
          <pc:docMk/>
          <pc:sldMk cId="3134838114" sldId="300"/>
        </pc:sldMkLst>
        <pc:spChg chg="add del mod">
          <ac:chgData name="Phạm Nguyễn Hải Anh" userId="23ea9a85-13f0-411a-8a0b-03db198394d6" providerId="ADAL" clId="{E6040072-8116-48DD-912B-C56C3E39316E}" dt="2023-12-20T02:44:55.336" v="658"/>
          <ac:spMkLst>
            <pc:docMk/>
            <pc:sldMk cId="3134838114" sldId="300"/>
            <ac:spMk id="2" creationId="{93DBEC6F-A950-0EA4-F42F-6C2560462499}"/>
          </ac:spMkLst>
        </pc:spChg>
        <pc:spChg chg="add del mod">
          <ac:chgData name="Phạm Nguyễn Hải Anh" userId="23ea9a85-13f0-411a-8a0b-03db198394d6" providerId="ADAL" clId="{E6040072-8116-48DD-912B-C56C3E39316E}" dt="2023-12-20T02:44:55.335" v="656" actId="478"/>
          <ac:spMkLst>
            <pc:docMk/>
            <pc:sldMk cId="3134838114" sldId="300"/>
            <ac:spMk id="3" creationId="{B0BD10A4-8404-FACD-8831-9B42A5006410}"/>
          </ac:spMkLst>
        </pc:spChg>
        <pc:spChg chg="mod">
          <ac:chgData name="Phạm Nguyễn Hải Anh" userId="23ea9a85-13f0-411a-8a0b-03db198394d6" providerId="ADAL" clId="{E6040072-8116-48DD-912B-C56C3E39316E}" dt="2023-12-20T02:52:25.938" v="871" actId="20577"/>
          <ac:spMkLst>
            <pc:docMk/>
            <pc:sldMk cId="3134838114" sldId="300"/>
            <ac:spMk id="4" creationId="{4EB9B0AC-C4BE-B2C2-6C49-DB43EBDC725F}"/>
          </ac:spMkLst>
        </pc:spChg>
        <pc:spChg chg="add mod">
          <ac:chgData name="Phạm Nguyễn Hải Anh" userId="23ea9a85-13f0-411a-8a0b-03db198394d6" providerId="ADAL" clId="{E6040072-8116-48DD-912B-C56C3E39316E}" dt="2023-12-20T02:57:39.558" v="980" actId="1076"/>
          <ac:spMkLst>
            <pc:docMk/>
            <pc:sldMk cId="3134838114" sldId="300"/>
            <ac:spMk id="5" creationId="{A56AD9F6-A256-590F-927C-796116452F2F}"/>
          </ac:spMkLst>
        </pc:spChg>
        <pc:spChg chg="mod">
          <ac:chgData name="Phạm Nguyễn Hải Anh" userId="23ea9a85-13f0-411a-8a0b-03db198394d6" providerId="ADAL" clId="{E6040072-8116-48DD-912B-C56C3E39316E}" dt="2023-12-20T02:57:36.834" v="979" actId="1076"/>
          <ac:spMkLst>
            <pc:docMk/>
            <pc:sldMk cId="3134838114" sldId="300"/>
            <ac:spMk id="6" creationId="{03834066-F54E-AB50-2FC9-744EB969AC08}"/>
          </ac:spMkLst>
        </pc:spChg>
        <pc:spChg chg="add mod">
          <ac:chgData name="Phạm Nguyễn Hải Anh" userId="23ea9a85-13f0-411a-8a0b-03db198394d6" providerId="ADAL" clId="{E6040072-8116-48DD-912B-C56C3E39316E}" dt="2023-12-20T02:51:36.287" v="859" actId="1076"/>
          <ac:spMkLst>
            <pc:docMk/>
            <pc:sldMk cId="3134838114" sldId="300"/>
            <ac:spMk id="7" creationId="{B0FBEEBB-93DD-9EC3-52AA-607CC6C668C1}"/>
          </ac:spMkLst>
        </pc:spChg>
        <pc:spChg chg="add mod">
          <ac:chgData name="Phạm Nguyễn Hải Anh" userId="23ea9a85-13f0-411a-8a0b-03db198394d6" providerId="ADAL" clId="{E6040072-8116-48DD-912B-C56C3E39316E}" dt="2023-12-20T02:51:36.287" v="859" actId="1076"/>
          <ac:spMkLst>
            <pc:docMk/>
            <pc:sldMk cId="3134838114" sldId="300"/>
            <ac:spMk id="8" creationId="{D14B3777-B155-363A-B7C8-872AD6EA16CE}"/>
          </ac:spMkLst>
        </pc:spChg>
        <pc:cxnChg chg="add mod">
          <ac:chgData name="Phạm Nguyễn Hải Anh" userId="23ea9a85-13f0-411a-8a0b-03db198394d6" providerId="ADAL" clId="{E6040072-8116-48DD-912B-C56C3E39316E}" dt="2023-12-20T02:51:36.287" v="859" actId="1076"/>
          <ac:cxnSpMkLst>
            <pc:docMk/>
            <pc:sldMk cId="3134838114" sldId="300"/>
            <ac:cxnSpMk id="10" creationId="{7BF6B3B9-A0CA-F85D-8508-71BF9F05B1E5}"/>
          </ac:cxnSpMkLst>
        </pc:cxnChg>
        <pc:cxnChg chg="add mod">
          <ac:chgData name="Phạm Nguyễn Hải Anh" userId="23ea9a85-13f0-411a-8a0b-03db198394d6" providerId="ADAL" clId="{E6040072-8116-48DD-912B-C56C3E39316E}" dt="2023-12-20T02:51:36.287" v="859" actId="1076"/>
          <ac:cxnSpMkLst>
            <pc:docMk/>
            <pc:sldMk cId="3134838114" sldId="300"/>
            <ac:cxnSpMk id="12" creationId="{CD47DE58-B2E4-B998-BCAF-C841F41985E1}"/>
          </ac:cxnSpMkLst>
        </pc:cxnChg>
      </pc:sldChg>
      <pc:sldChg chg="addSp modSp add del mod modAnim">
        <pc:chgData name="Phạm Nguyễn Hải Anh" userId="23ea9a85-13f0-411a-8a0b-03db198394d6" providerId="ADAL" clId="{E6040072-8116-48DD-912B-C56C3E39316E}" dt="2023-12-26T14:41:14.722" v="1101" actId="47"/>
        <pc:sldMkLst>
          <pc:docMk/>
          <pc:sldMk cId="3488361816" sldId="301"/>
        </pc:sldMkLst>
        <pc:picChg chg="add mod">
          <ac:chgData name="Phạm Nguyễn Hải Anh" userId="23ea9a85-13f0-411a-8a0b-03db198394d6" providerId="ADAL" clId="{E6040072-8116-48DD-912B-C56C3E39316E}" dt="2023-12-20T02:55:44.355" v="915" actId="1076"/>
          <ac:picMkLst>
            <pc:docMk/>
            <pc:sldMk cId="3488361816" sldId="301"/>
            <ac:picMk id="2" creationId="{5D36546C-A4B8-270B-F2E9-AB45D8D89BA3}"/>
          </ac:picMkLst>
        </pc:picChg>
      </pc:sldChg>
      <pc:sldChg chg="new del">
        <pc:chgData name="Phạm Nguyễn Hải Anh" userId="23ea9a85-13f0-411a-8a0b-03db198394d6" providerId="ADAL" clId="{E6040072-8116-48DD-912B-C56C3E39316E}" dt="2023-12-20T03:57:25.563" v="983" actId="47"/>
        <pc:sldMkLst>
          <pc:docMk/>
          <pc:sldMk cId="838655045" sldId="302"/>
        </pc:sldMkLst>
      </pc:sldChg>
      <pc:sldChg chg="addSp delSp modSp add mod ord modAnim">
        <pc:chgData name="Phạm Nguyễn Hải Anh" userId="23ea9a85-13f0-411a-8a0b-03db198394d6" providerId="ADAL" clId="{E6040072-8116-48DD-912B-C56C3E39316E}" dt="2023-12-27T03:34:20.883" v="1997"/>
        <pc:sldMkLst>
          <pc:docMk/>
          <pc:sldMk cId="1329183741" sldId="303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329183741" sldId="303"/>
            <ac:spMk id="3" creationId="{9693B025-1AA5-B5EA-A67A-E32B1CF7D535}"/>
          </ac:spMkLst>
        </pc:spChg>
        <pc:spChg chg="mod">
          <ac:chgData name="Phạm Nguyễn Hải Anh" userId="23ea9a85-13f0-411a-8a0b-03db198394d6" providerId="ADAL" clId="{E6040072-8116-48DD-912B-C56C3E39316E}" dt="2023-12-20T04:00:17.121" v="985" actId="20577"/>
          <ac:spMkLst>
            <pc:docMk/>
            <pc:sldMk cId="1329183741" sldId="303"/>
            <ac:spMk id="4" creationId="{4EB9B0AC-C4BE-B2C2-6C49-DB43EBDC725F}"/>
          </ac:spMkLst>
        </pc:spChg>
        <pc:spChg chg="del">
          <ac:chgData name="Phạm Nguyễn Hải Anh" userId="23ea9a85-13f0-411a-8a0b-03db198394d6" providerId="ADAL" clId="{E6040072-8116-48DD-912B-C56C3E39316E}" dt="2023-12-20T04:00:13.589" v="984" actId="478"/>
          <ac:spMkLst>
            <pc:docMk/>
            <pc:sldMk cId="1329183741" sldId="303"/>
            <ac:spMk id="7" creationId="{95EB9575-F51E-AA8A-DE08-B8B48C93BF45}"/>
          </ac:spMkLst>
        </pc:spChg>
        <pc:picChg chg="add mod">
          <ac:chgData name="Phạm Nguyễn Hải Anh" userId="23ea9a85-13f0-411a-8a0b-03db198394d6" providerId="ADAL" clId="{E6040072-8116-48DD-912B-C56C3E39316E}" dt="2023-12-20T04:00:36.421" v="987" actId="1076"/>
          <ac:picMkLst>
            <pc:docMk/>
            <pc:sldMk cId="1329183741" sldId="303"/>
            <ac:picMk id="2" creationId="{268EDC2F-45A0-70EA-3076-7C55F9AA32F0}"/>
          </ac:picMkLst>
        </pc:picChg>
      </pc:sldChg>
      <pc:sldChg chg="addSp delSp modSp new mod ord modAnim">
        <pc:chgData name="Phạm Nguyễn Hải Anh" userId="23ea9a85-13f0-411a-8a0b-03db198394d6" providerId="ADAL" clId="{E6040072-8116-48DD-912B-C56C3E39316E}" dt="2023-12-27T03:34:20.883" v="1997"/>
        <pc:sldMkLst>
          <pc:docMk/>
          <pc:sldMk cId="520418130" sldId="304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520418130" sldId="304"/>
            <ac:spMk id="3" creationId="{3459DBB9-AE13-C819-1E32-19673783B7A5}"/>
          </ac:spMkLst>
        </pc:spChg>
        <pc:picChg chg="add mod">
          <ac:chgData name="Phạm Nguyễn Hải Anh" userId="23ea9a85-13f0-411a-8a0b-03db198394d6" providerId="ADAL" clId="{E6040072-8116-48DD-912B-C56C3E39316E}" dt="2023-12-20T04:02:25.014" v="993" actId="1076"/>
          <ac:picMkLst>
            <pc:docMk/>
            <pc:sldMk cId="520418130" sldId="304"/>
            <ac:picMk id="2" creationId="{9349086D-F00F-98B0-103F-2C415F8D2D1E}"/>
          </ac:picMkLst>
        </pc:picChg>
      </pc:sldChg>
      <pc:sldChg chg="addSp delSp modSp add mod ord modAnim">
        <pc:chgData name="Phạm Nguyễn Hải Anh" userId="23ea9a85-13f0-411a-8a0b-03db198394d6" providerId="ADAL" clId="{E6040072-8116-48DD-912B-C56C3E39316E}" dt="2023-12-27T03:34:20.883" v="1997"/>
        <pc:sldMkLst>
          <pc:docMk/>
          <pc:sldMk cId="1925592482" sldId="305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925592482" sldId="305"/>
            <ac:spMk id="3" creationId="{00E195AA-0698-F20D-2F5C-022C29169922}"/>
          </ac:spMkLst>
        </pc:spChg>
        <pc:picChg chg="add mod">
          <ac:chgData name="Phạm Nguyễn Hải Anh" userId="23ea9a85-13f0-411a-8a0b-03db198394d6" providerId="ADAL" clId="{E6040072-8116-48DD-912B-C56C3E39316E}" dt="2023-12-20T04:09:10.863" v="998" actId="1076"/>
          <ac:picMkLst>
            <pc:docMk/>
            <pc:sldMk cId="1925592482" sldId="305"/>
            <ac:picMk id="2" creationId="{B13B9F36-9083-9BF8-C4A8-D01C0CD30626}"/>
          </ac:picMkLst>
        </pc:picChg>
      </pc:sldChg>
      <pc:sldChg chg="addSp delSp modSp add mod ord modAnim">
        <pc:chgData name="Phạm Nguyễn Hải Anh" userId="23ea9a85-13f0-411a-8a0b-03db198394d6" providerId="ADAL" clId="{E6040072-8116-48DD-912B-C56C3E39316E}" dt="2023-12-27T03:34:20.883" v="1997"/>
        <pc:sldMkLst>
          <pc:docMk/>
          <pc:sldMk cId="2810038674" sldId="306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2810038674" sldId="306"/>
            <ac:spMk id="3" creationId="{F62D7295-EC54-28C4-1C8E-3D9FFA08A71F}"/>
          </ac:spMkLst>
        </pc:spChg>
        <pc:picChg chg="add mod">
          <ac:chgData name="Phạm Nguyễn Hải Anh" userId="23ea9a85-13f0-411a-8a0b-03db198394d6" providerId="ADAL" clId="{E6040072-8116-48DD-912B-C56C3E39316E}" dt="2023-12-20T04:09:04.884" v="997" actId="1076"/>
          <ac:picMkLst>
            <pc:docMk/>
            <pc:sldMk cId="2810038674" sldId="306"/>
            <ac:picMk id="2" creationId="{F51729DE-7081-4B7F-B3F7-B3081F11A706}"/>
          </ac:picMkLst>
        </pc:picChg>
      </pc:sldChg>
      <pc:sldChg chg="addSp delSp modSp add mod ord modAnim">
        <pc:chgData name="Phạm Nguyễn Hải Anh" userId="23ea9a85-13f0-411a-8a0b-03db198394d6" providerId="ADAL" clId="{E6040072-8116-48DD-912B-C56C3E39316E}" dt="2023-12-27T03:34:20.883" v="1997"/>
        <pc:sldMkLst>
          <pc:docMk/>
          <pc:sldMk cId="4163382516" sldId="307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4163382516" sldId="307"/>
            <ac:spMk id="3" creationId="{50F00479-897D-7DC7-9EDA-0C12B468E0CE}"/>
          </ac:spMkLst>
        </pc:spChg>
        <pc:picChg chg="add mod">
          <ac:chgData name="Phạm Nguyễn Hải Anh" userId="23ea9a85-13f0-411a-8a0b-03db198394d6" providerId="ADAL" clId="{E6040072-8116-48DD-912B-C56C3E39316E}" dt="2023-12-20T04:09:31.780" v="1000" actId="1076"/>
          <ac:picMkLst>
            <pc:docMk/>
            <pc:sldMk cId="4163382516" sldId="307"/>
            <ac:picMk id="2" creationId="{987BF955-9D97-9053-8E46-942F198FE1A0}"/>
          </ac:picMkLst>
        </pc:picChg>
      </pc:sldChg>
      <pc:sldChg chg="new del ord">
        <pc:chgData name="Phạm Nguyễn Hải Anh" userId="23ea9a85-13f0-411a-8a0b-03db198394d6" providerId="ADAL" clId="{E6040072-8116-48DD-912B-C56C3E39316E}" dt="2023-12-23T13:14:07.478" v="1007" actId="47"/>
        <pc:sldMkLst>
          <pc:docMk/>
          <pc:sldMk cId="662904874" sldId="308"/>
        </pc:sldMkLst>
      </pc:sldChg>
      <pc:sldChg chg="addSp delSp modSp add mod ord modAnim">
        <pc:chgData name="Phạm Nguyễn Hải Anh" userId="23ea9a85-13f0-411a-8a0b-03db198394d6" providerId="ADAL" clId="{E6040072-8116-48DD-912B-C56C3E39316E}" dt="2023-12-27T03:34:20.883" v="1997"/>
        <pc:sldMkLst>
          <pc:docMk/>
          <pc:sldMk cId="1166840126" sldId="309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166840126" sldId="309"/>
            <ac:spMk id="3" creationId="{9DC61891-597D-84A1-BDB5-DAF3AEC95903}"/>
          </ac:spMkLst>
        </pc:spChg>
        <pc:graphicFrameChg chg="add del mod">
          <ac:chgData name="Phạm Nguyễn Hải Anh" userId="23ea9a85-13f0-411a-8a0b-03db198394d6" providerId="ADAL" clId="{E6040072-8116-48DD-912B-C56C3E39316E}" dt="2023-12-23T16:21:54.121" v="1018"/>
          <ac:graphicFrameMkLst>
            <pc:docMk/>
            <pc:sldMk cId="1166840126" sldId="309"/>
            <ac:graphicFrameMk id="4" creationId="{6FC0B2CA-9A4E-5A30-6857-5382F79D185D}"/>
          </ac:graphicFrameMkLst>
        </pc:graphicFrameChg>
        <pc:graphicFrameChg chg="add del mod modGraphic">
          <ac:chgData name="Phạm Nguyễn Hải Anh" userId="23ea9a85-13f0-411a-8a0b-03db198394d6" providerId="ADAL" clId="{E6040072-8116-48DD-912B-C56C3E39316E}" dt="2023-12-26T14:32:08.701" v="1090" actId="21"/>
          <ac:graphicFrameMkLst>
            <pc:docMk/>
            <pc:sldMk cId="1166840126" sldId="309"/>
            <ac:graphicFrameMk id="5" creationId="{B2193E3E-B049-1031-1F26-2FE37C8B74B2}"/>
          </ac:graphicFrameMkLst>
        </pc:graphicFrameChg>
        <pc:graphicFrameChg chg="add del mod modGraphic">
          <ac:chgData name="Phạm Nguyễn Hải Anh" userId="23ea9a85-13f0-411a-8a0b-03db198394d6" providerId="ADAL" clId="{E6040072-8116-48DD-912B-C56C3E39316E}" dt="2023-12-26T14:32:08.701" v="1090" actId="21"/>
          <ac:graphicFrameMkLst>
            <pc:docMk/>
            <pc:sldMk cId="1166840126" sldId="309"/>
            <ac:graphicFrameMk id="6" creationId="{04B0AD1C-9FA9-71C5-B6CA-23B85D16C659}"/>
          </ac:graphicFrameMkLst>
        </pc:graphicFrameChg>
        <pc:picChg chg="add mod">
          <ac:chgData name="Phạm Nguyễn Hải Anh" userId="23ea9a85-13f0-411a-8a0b-03db198394d6" providerId="ADAL" clId="{E6040072-8116-48DD-912B-C56C3E39316E}" dt="2023-12-26T14:41:58.464" v="1106" actId="1076"/>
          <ac:picMkLst>
            <pc:docMk/>
            <pc:sldMk cId="1166840126" sldId="309"/>
            <ac:picMk id="2" creationId="{5CE5A2E4-5B8F-C24D-03FA-C8A17CA8B5AC}"/>
          </ac:picMkLst>
        </pc:picChg>
        <pc:picChg chg="add del">
          <ac:chgData name="Phạm Nguyễn Hải Anh" userId="23ea9a85-13f0-411a-8a0b-03db198394d6" providerId="ADAL" clId="{E6040072-8116-48DD-912B-C56C3E39316E}" dt="2023-12-23T16:21:21.498" v="1016" actId="22"/>
          <ac:picMkLst>
            <pc:docMk/>
            <pc:sldMk cId="1166840126" sldId="309"/>
            <ac:picMk id="3" creationId="{FFBF5641-886A-BCD2-FCEC-D371C2031095}"/>
          </ac:picMkLst>
        </pc:picChg>
      </pc:sldChg>
      <pc:sldChg chg="addSp add del mod ord">
        <pc:chgData name="Phạm Nguyễn Hải Anh" userId="23ea9a85-13f0-411a-8a0b-03db198394d6" providerId="ADAL" clId="{E6040072-8116-48DD-912B-C56C3E39316E}" dt="2023-12-26T15:31:11.086" v="1875" actId="47"/>
        <pc:sldMkLst>
          <pc:docMk/>
          <pc:sldMk cId="399717" sldId="310"/>
        </pc:sldMkLst>
        <pc:picChg chg="add">
          <ac:chgData name="Phạm Nguyễn Hải Anh" userId="23ea9a85-13f0-411a-8a0b-03db198394d6" providerId="ADAL" clId="{E6040072-8116-48DD-912B-C56C3E39316E}" dt="2023-12-23T13:43:51.555" v="1014" actId="22"/>
          <ac:picMkLst>
            <pc:docMk/>
            <pc:sldMk cId="399717" sldId="310"/>
            <ac:picMk id="3" creationId="{B20F15B2-4C5C-C3D9-8E65-B650FCD9D7C7}"/>
          </ac:picMkLst>
        </pc:picChg>
      </pc:sldChg>
      <pc:sldChg chg="addSp delSp modSp add mod ord">
        <pc:chgData name="Phạm Nguyễn Hải Anh" userId="23ea9a85-13f0-411a-8a0b-03db198394d6" providerId="ADAL" clId="{E6040072-8116-48DD-912B-C56C3E39316E}" dt="2023-12-27T03:34:20.883" v="1997"/>
        <pc:sldMkLst>
          <pc:docMk/>
          <pc:sldMk cId="4111409338" sldId="311"/>
        </pc:sldMkLst>
        <pc:spChg chg="mod">
          <ac:chgData name="Phạm Nguyễn Hải Anh" userId="23ea9a85-13f0-411a-8a0b-03db198394d6" providerId="ADAL" clId="{E6040072-8116-48DD-912B-C56C3E39316E}" dt="2023-12-26T14:32:32.496" v="1098" actId="20577"/>
          <ac:spMkLst>
            <pc:docMk/>
            <pc:sldMk cId="4111409338" sldId="311"/>
            <ac:spMk id="2" creationId="{9FB06BF2-332E-41FD-78D1-88B166D6AC1F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4111409338" sldId="311"/>
            <ac:spMk id="3" creationId="{D1F05E6E-E56A-4579-93D3-F01DAC49B484}"/>
          </ac:spMkLst>
        </pc:spChg>
        <pc:picChg chg="add del mod">
          <ac:chgData name="Phạm Nguyễn Hải Anh" userId="23ea9a85-13f0-411a-8a0b-03db198394d6" providerId="ADAL" clId="{E6040072-8116-48DD-912B-C56C3E39316E}" dt="2023-12-26T14:58:36.104" v="1180" actId="478"/>
          <ac:picMkLst>
            <pc:docMk/>
            <pc:sldMk cId="4111409338" sldId="311"/>
            <ac:picMk id="1026" creationId="{3A9A4092-5F8E-6355-E799-9557E7ACCB2D}"/>
          </ac:picMkLst>
        </pc:picChg>
      </pc:sldChg>
      <pc:sldChg chg="addSp delSp modSp add mod">
        <pc:chgData name="Phạm Nguyễn Hải Anh" userId="23ea9a85-13f0-411a-8a0b-03db198394d6" providerId="ADAL" clId="{E6040072-8116-48DD-912B-C56C3E39316E}" dt="2023-12-27T03:34:20.883" v="1997"/>
        <pc:sldMkLst>
          <pc:docMk/>
          <pc:sldMk cId="1277031391" sldId="312"/>
        </pc:sldMkLst>
        <pc:spChg chg="mod">
          <ac:chgData name="Phạm Nguyễn Hải Anh" userId="23ea9a85-13f0-411a-8a0b-03db198394d6" providerId="ADAL" clId="{E6040072-8116-48DD-912B-C56C3E39316E}" dt="2023-12-26T14:48:20.528" v="1170" actId="20577"/>
          <ac:spMkLst>
            <pc:docMk/>
            <pc:sldMk cId="1277031391" sldId="312"/>
            <ac:spMk id="2" creationId="{9FB06BF2-332E-41FD-78D1-88B166D6AC1F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277031391" sldId="312"/>
            <ac:spMk id="3" creationId="{AB83656E-1125-C509-082A-578D40107B36}"/>
          </ac:spMkLst>
        </pc:spChg>
        <pc:picChg chg="del">
          <ac:chgData name="Phạm Nguyễn Hải Anh" userId="23ea9a85-13f0-411a-8a0b-03db198394d6" providerId="ADAL" clId="{E6040072-8116-48DD-912B-C56C3E39316E}" dt="2023-12-26T14:48:27.817" v="1172" actId="21"/>
          <ac:picMkLst>
            <pc:docMk/>
            <pc:sldMk cId="1277031391" sldId="312"/>
            <ac:picMk id="1026" creationId="{3A9A4092-5F8E-6355-E799-9557E7ACCB2D}"/>
          </ac:picMkLst>
        </pc:picChg>
      </pc:sldChg>
      <pc:sldChg chg="addSp delSp modSp add mod">
        <pc:chgData name="Phạm Nguyễn Hải Anh" userId="23ea9a85-13f0-411a-8a0b-03db198394d6" providerId="ADAL" clId="{E6040072-8116-48DD-912B-C56C3E39316E}" dt="2023-12-27T03:34:20.883" v="1997"/>
        <pc:sldMkLst>
          <pc:docMk/>
          <pc:sldMk cId="1326980679" sldId="313"/>
        </pc:sldMkLst>
        <pc:spChg chg="del">
          <ac:chgData name="Phạm Nguyễn Hải Anh" userId="23ea9a85-13f0-411a-8a0b-03db198394d6" providerId="ADAL" clId="{E6040072-8116-48DD-912B-C56C3E39316E}" dt="2023-12-26T14:48:25.320" v="1171" actId="478"/>
          <ac:spMkLst>
            <pc:docMk/>
            <pc:sldMk cId="1326980679" sldId="313"/>
            <ac:spMk id="2" creationId="{9FB06BF2-332E-41FD-78D1-88B166D6AC1F}"/>
          </ac:spMkLst>
        </pc:spChg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1326980679" sldId="313"/>
            <ac:spMk id="3" creationId="{BD63E621-7477-619B-4954-151E9E9DC9CF}"/>
          </ac:spMkLst>
        </pc:spChg>
        <pc:spChg chg="add mod">
          <ac:chgData name="Phạm Nguyễn Hải Anh" userId="23ea9a85-13f0-411a-8a0b-03db198394d6" providerId="ADAL" clId="{E6040072-8116-48DD-912B-C56C3E39316E}" dt="2023-12-26T17:43:30.203" v="1927" actId="478"/>
          <ac:spMkLst>
            <pc:docMk/>
            <pc:sldMk cId="1326980679" sldId="313"/>
            <ac:spMk id="4" creationId="{DC065FE2-FB5B-BBB7-7EFF-2354FE150AF7}"/>
          </ac:spMkLst>
        </pc:spChg>
        <pc:spChg chg="add mod">
          <ac:chgData name="Phạm Nguyễn Hải Anh" userId="23ea9a85-13f0-411a-8a0b-03db198394d6" providerId="ADAL" clId="{E6040072-8116-48DD-912B-C56C3E39316E}" dt="2023-12-26T15:20:07.627" v="1854" actId="20577"/>
          <ac:spMkLst>
            <pc:docMk/>
            <pc:sldMk cId="1326980679" sldId="313"/>
            <ac:spMk id="10" creationId="{70951489-C5BE-1949-82A7-0C1E1FC0433E}"/>
          </ac:spMkLst>
        </pc:spChg>
        <pc:spChg chg="add mod">
          <ac:chgData name="Phạm Nguyễn Hải Anh" userId="23ea9a85-13f0-411a-8a0b-03db198394d6" providerId="ADAL" clId="{E6040072-8116-48DD-912B-C56C3E39316E}" dt="2023-12-26T15:34:28.146" v="1926" actId="1076"/>
          <ac:spMkLst>
            <pc:docMk/>
            <pc:sldMk cId="1326980679" sldId="313"/>
            <ac:spMk id="11" creationId="{F1227C8B-DB5F-8AFF-E755-D3C493BBCB4C}"/>
          </ac:spMkLst>
        </pc:spChg>
        <pc:grpChg chg="add mod">
          <ac:chgData name="Phạm Nguyễn Hải Anh" userId="23ea9a85-13f0-411a-8a0b-03db198394d6" providerId="ADAL" clId="{E6040072-8116-48DD-912B-C56C3E39316E}" dt="2023-12-26T17:43:30.203" v="1927" actId="478"/>
          <ac:grpSpMkLst>
            <pc:docMk/>
            <pc:sldMk cId="1326980679" sldId="313"/>
            <ac:grpSpMk id="2" creationId="{0F393B55-C349-1C50-2765-2DD65956D5D1}"/>
          </ac:grpSpMkLst>
        </pc:grpChg>
        <pc:picChg chg="add del mod">
          <ac:chgData name="Phạm Nguyễn Hải Anh" userId="23ea9a85-13f0-411a-8a0b-03db198394d6" providerId="ADAL" clId="{E6040072-8116-48DD-912B-C56C3E39316E}" dt="2023-12-26T15:11:56.760" v="1618" actId="21"/>
          <ac:picMkLst>
            <pc:docMk/>
            <pc:sldMk cId="1326980679" sldId="313"/>
            <ac:picMk id="3" creationId="{AEDE5217-6D64-A544-2862-D76DEE5F289F}"/>
          </ac:picMkLst>
        </pc:picChg>
        <pc:picChg chg="add mod">
          <ac:chgData name="Phạm Nguyễn Hải Anh" userId="23ea9a85-13f0-411a-8a0b-03db198394d6" providerId="ADAL" clId="{E6040072-8116-48DD-912B-C56C3E39316E}" dt="2023-12-26T17:43:30.203" v="1927" actId="478"/>
          <ac:picMkLst>
            <pc:docMk/>
            <pc:sldMk cId="1326980679" sldId="313"/>
            <ac:picMk id="5" creationId="{3A15F2A9-B72B-3C74-7B10-91220F0B3006}"/>
          </ac:picMkLst>
        </pc:picChg>
        <pc:picChg chg="add mod">
          <ac:chgData name="Phạm Nguyễn Hải Anh" userId="23ea9a85-13f0-411a-8a0b-03db198394d6" providerId="ADAL" clId="{E6040072-8116-48DD-912B-C56C3E39316E}" dt="2023-12-26T17:43:30.203" v="1927" actId="478"/>
          <ac:picMkLst>
            <pc:docMk/>
            <pc:sldMk cId="1326980679" sldId="313"/>
            <ac:picMk id="7" creationId="{8C550BB6-DFED-5E31-6013-B21F6F7793EB}"/>
          </ac:picMkLst>
        </pc:picChg>
        <pc:picChg chg="add mod">
          <ac:chgData name="Phạm Nguyễn Hải Anh" userId="23ea9a85-13f0-411a-8a0b-03db198394d6" providerId="ADAL" clId="{E6040072-8116-48DD-912B-C56C3E39316E}" dt="2023-12-26T17:43:30.203" v="1927" actId="478"/>
          <ac:picMkLst>
            <pc:docMk/>
            <pc:sldMk cId="1326980679" sldId="313"/>
            <ac:picMk id="8" creationId="{6B9875A1-2317-A94A-4095-73FB41183AE0}"/>
          </ac:picMkLst>
        </pc:picChg>
        <pc:picChg chg="add del mod">
          <ac:chgData name="Phạm Nguyễn Hải Anh" userId="23ea9a85-13f0-411a-8a0b-03db198394d6" providerId="ADAL" clId="{E6040072-8116-48DD-912B-C56C3E39316E}" dt="2023-12-26T17:43:30.203" v="1927" actId="478"/>
          <ac:picMkLst>
            <pc:docMk/>
            <pc:sldMk cId="1326980679" sldId="313"/>
            <ac:picMk id="9" creationId="{BB3C6C10-ED1D-B0F3-7E4E-17A087AD78B7}"/>
          </ac:picMkLst>
        </pc:picChg>
        <pc:picChg chg="add del mod">
          <ac:chgData name="Phạm Nguyễn Hải Anh" userId="23ea9a85-13f0-411a-8a0b-03db198394d6" providerId="ADAL" clId="{E6040072-8116-48DD-912B-C56C3E39316E}" dt="2023-12-26T15:11:56.760" v="1618" actId="21"/>
          <ac:picMkLst>
            <pc:docMk/>
            <pc:sldMk cId="1326980679" sldId="313"/>
            <ac:picMk id="2050" creationId="{68D4D87A-3A26-E463-30EE-627696F11835}"/>
          </ac:picMkLst>
        </pc:picChg>
      </pc:sldChg>
      <pc:sldChg chg="addSp delSp modSp new mod modAnim">
        <pc:chgData name="Phạm Nguyễn Hải Anh" userId="23ea9a85-13f0-411a-8a0b-03db198394d6" providerId="ADAL" clId="{E6040072-8116-48DD-912B-C56C3E39316E}" dt="2023-12-27T03:34:20.883" v="1997"/>
        <pc:sldMkLst>
          <pc:docMk/>
          <pc:sldMk cId="2730681343" sldId="314"/>
        </pc:sldMkLst>
        <pc:spChg chg="add del">
          <ac:chgData name="Phạm Nguyễn Hải Anh" userId="23ea9a85-13f0-411a-8a0b-03db198394d6" providerId="ADAL" clId="{E6040072-8116-48DD-912B-C56C3E39316E}" dt="2023-12-27T03:34:20.883" v="1997"/>
          <ac:spMkLst>
            <pc:docMk/>
            <pc:sldMk cId="2730681343" sldId="314"/>
            <ac:spMk id="3" creationId="{9AD3A1A5-E29C-226F-C77C-EB670E1EF1B8}"/>
          </ac:spMkLst>
        </pc:spChg>
        <pc:picChg chg="add mod">
          <ac:chgData name="Phạm Nguyễn Hải Anh" userId="23ea9a85-13f0-411a-8a0b-03db198394d6" providerId="ADAL" clId="{E6040072-8116-48DD-912B-C56C3E39316E}" dt="2023-12-26T15:33:33.046" v="1879" actId="1076"/>
          <ac:picMkLst>
            <pc:docMk/>
            <pc:sldMk cId="2730681343" sldId="314"/>
            <ac:picMk id="2" creationId="{BAC812C1-81D6-877D-CB45-D05DE9C618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5F3FE-41F2-4E99-9F59-E4BD5086F6A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3A678-605C-4A23-AEFA-898BB8B9C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46FD-558E-FF77-9C9F-855F25827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3636A-07EC-767A-9972-45C799054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321DF-5B9A-49A2-0022-98EC10E7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68996-8047-B4B9-8864-9DDAA365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23C6-8D87-4B86-13AF-796F9D49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6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F9BC-979D-F950-C259-EB4EA5D9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72CBA-7D28-5FF9-BE25-4383FCABA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4958D-B74F-669B-0215-254BE034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75DA4-0658-3498-FC7B-F8551C5A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AC6C4-1BF4-7600-981F-1073F236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4205E-DC0B-8D66-E9F9-D7B0CC2C4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D4F17-2C68-4EE6-3F9D-CEA8248FB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2E59F-DB88-EA06-6E83-F0A78BB8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83EE-E1D3-B584-0095-BA78ED75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AE410-D4C2-A7B9-FD36-B104B5C38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7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C8AD-CD8D-1D8D-5B59-7250C3D2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82C29-A6D9-BF0B-BA85-DBBB6B262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5325-AD77-C6F5-43BF-07A41C98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FEDC8-3C81-A7F5-C764-6832DCC4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F6341-78A7-E806-40BE-D3629612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2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AB92-10C5-68D7-D252-2059D02F4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6DD53-B725-45C1-8DCE-7221D9D85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E3705-8B50-1274-8530-B4875CB1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EB2A-11B3-60B2-84D7-7AB94B59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ED95-80EB-2ADA-DB7A-90F1B36C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5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4DB1-8551-82E5-4705-867C7871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619C5-9088-3677-0D09-B38BDE02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55165-3761-C4D0-E89C-C3F158662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DC4F3-7F1C-3E06-491C-9C6AF92C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897FB-8510-9872-9754-356CE541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80DFB-4F05-BC30-8188-8A70BC73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8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80C8-FC2B-21B2-0A13-29980762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C3F94-3C82-B130-3443-97768CEC7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40A87-44B9-6827-0D75-6CE8A50DC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543FC-25BA-6515-E25E-426B18914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69F64-EAEB-CA67-31BD-344A65317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21FE3-C6D6-10E7-8155-F1F1BE96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2F51D5-8C60-9369-411F-DD5FEE98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766D9A-1E03-A760-155C-2329C8E7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3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538A-FE9E-9213-6968-99E288B5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C7DB8-0AB3-B92E-5BC0-772DD88B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19B0-E145-8DD6-FDCC-D96AB57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4A6B9-5DDD-08BE-323A-26783C6A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2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A2A73-E219-FAE1-36F7-2278A149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9506C-E817-A10D-714E-FB6E71F0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7EE27-A497-65EC-0A7E-EE7E4880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4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BD72-A118-CC6F-04D8-FA617793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81E1-F8CD-2C9D-74A2-C1A6D70BE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AF884-673B-B1E6-B553-01A3B59E2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B9733-BEF4-0B20-C0CE-19B338B1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23D6-84FF-5F78-78E6-C0C879D2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C4992-016E-5840-5D37-0D6265C5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943F-79E4-4243-FFF0-95893ED6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442D8-D560-9F59-07D6-3AB1E8A2D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8EAE4-1A16-6B0A-9611-2EF2DDFB7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36657-14F0-BC7C-8C93-DC39200C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E7ADF-E73B-121D-6D40-44F58B8F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D6A0A-9389-9564-9F0C-DFD9A6ED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B97FD-DC9C-C699-32AD-A0FC2D3E4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17B09-0C9A-8B8E-B4B7-C6F5B5D12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4959-D79C-4034-C0F8-042B1BF0F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F2279-343C-4D6E-97CB-A78A2DD24250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FCE6D-88E5-DBB4-732C-D1B0F6B97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1E855-FF0C-0472-9511-5D59DCBC4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51A5B-DF46-45E1-BBC0-D0CFC6471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9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E555-4BA9-CF4E-A559-928035125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567" y="2018103"/>
            <a:ext cx="9986865" cy="2387600"/>
          </a:xfrm>
        </p:spPr>
        <p:txBody>
          <a:bodyPr>
            <a:normAutofit fontScale="90000"/>
          </a:bodyPr>
          <a:lstStyle/>
          <a:p>
            <a:r>
              <a:rPr lang="en-US"/>
              <a:t>Distributed Attribute-Based Access Control System Using a Permissioned Blockchain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2AA4BCF-4A47-C292-42A4-F123CCBDF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009" y="4688049"/>
            <a:ext cx="9144000" cy="1655762"/>
          </a:xfrm>
        </p:spPr>
        <p:txBody>
          <a:bodyPr/>
          <a:lstStyle/>
          <a:p>
            <a:pPr algn="r"/>
            <a:r>
              <a:rPr lang="en-US"/>
              <a:t>Phạm Nguyễn Hải Anh</a:t>
            </a:r>
          </a:p>
          <a:p>
            <a:pPr algn="r"/>
            <a:r>
              <a:rPr lang="en-US"/>
              <a:t>Nguyễn Lê Thảo Ngọc</a:t>
            </a:r>
          </a:p>
        </p:txBody>
      </p:sp>
      <p:pic>
        <p:nvPicPr>
          <p:cNvPr id="1026" name="Picture 2" descr="Blockchain - Free technology icons">
            <a:extLst>
              <a:ext uri="{FF2B5EF4-FFF2-40B4-BE49-F238E27FC236}">
                <a16:creationId xmlns:a16="http://schemas.microsoft.com/office/drawing/2014/main" id="{9F672CD1-F45F-6B13-76D6-C7B0DA0A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" y="5055736"/>
            <a:ext cx="1682909" cy="168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ptor Designed for Your Needs - Access Management | Ceptor">
            <a:extLst>
              <a:ext uri="{FF2B5EF4-FFF2-40B4-BE49-F238E27FC236}">
                <a16:creationId xmlns:a16="http://schemas.microsoft.com/office/drawing/2014/main" id="{DD251C9A-9993-4B91-A3E4-EE99CCDD8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825" y="76200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07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6EDE8-EBA1-DFDA-52C5-704A2CFE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53" y="945709"/>
            <a:ext cx="9501694" cy="59029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BF22A6-EFEA-CC8F-799C-8CBC0ED21C9C}"/>
              </a:ext>
            </a:extLst>
          </p:cNvPr>
          <p:cNvSpPr txBox="1">
            <a:spLocks/>
          </p:cNvSpPr>
          <p:nvPr/>
        </p:nvSpPr>
        <p:spPr>
          <a:xfrm>
            <a:off x="0" y="-251928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Fabric network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EA603B-74C3-8074-2214-FE0AC857565F}"/>
              </a:ext>
            </a:extLst>
          </p:cNvPr>
          <p:cNvSpPr/>
          <p:nvPr/>
        </p:nvSpPr>
        <p:spPr>
          <a:xfrm>
            <a:off x="1971040" y="1041392"/>
            <a:ext cx="751840" cy="5736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48EDC-F58C-8E41-13CD-7D0A05528604}"/>
              </a:ext>
            </a:extLst>
          </p:cNvPr>
          <p:cNvSpPr/>
          <p:nvPr/>
        </p:nvSpPr>
        <p:spPr>
          <a:xfrm>
            <a:off x="4069080" y="541376"/>
            <a:ext cx="736600" cy="52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C576FB-E647-D641-A2EE-ADE189BF6B2C}"/>
              </a:ext>
            </a:extLst>
          </p:cNvPr>
          <p:cNvSpPr/>
          <p:nvPr/>
        </p:nvSpPr>
        <p:spPr>
          <a:xfrm>
            <a:off x="7504207" y="1091104"/>
            <a:ext cx="904240" cy="52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 C</a:t>
            </a:r>
          </a:p>
        </p:txBody>
      </p:sp>
      <p:sp>
        <p:nvSpPr>
          <p:cNvPr id="7" name="Hộp Văn bản 3">
            <a:extLst>
              <a:ext uri="{FF2B5EF4-FFF2-40B4-BE49-F238E27FC236}">
                <a16:creationId xmlns:a16="http://schemas.microsoft.com/office/drawing/2014/main" id="{B94211C0-20E2-25F2-5E36-E220D23D1616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694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BF22A6-EFEA-CC8F-799C-8CBC0ED21C9C}"/>
              </a:ext>
            </a:extLst>
          </p:cNvPr>
          <p:cNvSpPr txBox="1">
            <a:spLocks/>
          </p:cNvSpPr>
          <p:nvPr/>
        </p:nvSpPr>
        <p:spPr>
          <a:xfrm>
            <a:off x="0" y="-251928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Fabric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70814A-FCFB-91C7-0E7E-D0F0AE09B0E4}"/>
              </a:ext>
            </a:extLst>
          </p:cNvPr>
          <p:cNvSpPr/>
          <p:nvPr/>
        </p:nvSpPr>
        <p:spPr>
          <a:xfrm>
            <a:off x="160655" y="3429000"/>
            <a:ext cx="751840" cy="817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Lib 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33642A-A855-965D-944F-82B55A407DAB}"/>
              </a:ext>
            </a:extLst>
          </p:cNvPr>
          <p:cNvSpPr/>
          <p:nvPr/>
        </p:nvSpPr>
        <p:spPr>
          <a:xfrm>
            <a:off x="5510530" y="1407160"/>
            <a:ext cx="6451600" cy="4826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7F1719-34A0-D913-4D8D-CE0D855A1F52}"/>
              </a:ext>
            </a:extLst>
          </p:cNvPr>
          <p:cNvCxnSpPr>
            <a:cxnSpLocks/>
          </p:cNvCxnSpPr>
          <p:nvPr/>
        </p:nvCxnSpPr>
        <p:spPr>
          <a:xfrm>
            <a:off x="2885440" y="3820160"/>
            <a:ext cx="24180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DA45A7-77A6-8BDE-586A-468E462E9EF1}"/>
              </a:ext>
            </a:extLst>
          </p:cNvPr>
          <p:cNvSpPr/>
          <p:nvPr/>
        </p:nvSpPr>
        <p:spPr>
          <a:xfrm>
            <a:off x="1513840" y="3218176"/>
            <a:ext cx="1290320" cy="12039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Gateway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63EA81-9E4F-7945-DBE8-7818AE7111AC}"/>
              </a:ext>
            </a:extLst>
          </p:cNvPr>
          <p:cNvCxnSpPr>
            <a:cxnSpLocks/>
          </p:cNvCxnSpPr>
          <p:nvPr/>
        </p:nvCxnSpPr>
        <p:spPr>
          <a:xfrm>
            <a:off x="1016000" y="3850640"/>
            <a:ext cx="4165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E9363D-6EA4-5675-0ED5-22E7EF3B2A14}"/>
              </a:ext>
            </a:extLst>
          </p:cNvPr>
          <p:cNvSpPr/>
          <p:nvPr/>
        </p:nvSpPr>
        <p:spPr>
          <a:xfrm>
            <a:off x="5318761" y="3218176"/>
            <a:ext cx="1290320" cy="12039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Smart contract API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640D13-8DE7-145E-3CE8-727B7EA36B4D}"/>
              </a:ext>
            </a:extLst>
          </p:cNvPr>
          <p:cNvGrpSpPr/>
          <p:nvPr/>
        </p:nvGrpSpPr>
        <p:grpSpPr>
          <a:xfrm>
            <a:off x="7372985" y="2614765"/>
            <a:ext cx="4089400" cy="2410789"/>
            <a:chOff x="6873240" y="2401576"/>
            <a:chExt cx="4089400" cy="241078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C27D81-F6E1-BBE4-B647-87F30B9B102E}"/>
                </a:ext>
              </a:extLst>
            </p:cNvPr>
            <p:cNvSpPr/>
            <p:nvPr/>
          </p:nvSpPr>
          <p:spPr>
            <a:xfrm>
              <a:off x="6954520" y="3571248"/>
              <a:ext cx="3921760" cy="8508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State database (goleveldb, couchdb)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80AF5A-CC14-303C-3788-6E5B48541B99}"/>
                </a:ext>
              </a:extLst>
            </p:cNvPr>
            <p:cNvSpPr/>
            <p:nvPr/>
          </p:nvSpPr>
          <p:spPr>
            <a:xfrm>
              <a:off x="6873240" y="2401576"/>
              <a:ext cx="4089400" cy="233934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35D295-ECA4-56C3-1067-786736CE7A34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741920" y="3086920"/>
              <a:ext cx="2336800" cy="209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EDE1F5-671A-01BB-30E8-844EFD0C5A5C}"/>
                </a:ext>
              </a:extLst>
            </p:cNvPr>
            <p:cNvSpPr/>
            <p:nvPr/>
          </p:nvSpPr>
          <p:spPr>
            <a:xfrm>
              <a:off x="6954520" y="2682424"/>
              <a:ext cx="787400" cy="8508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240B0F-0C41-121D-A14B-A72526043772}"/>
                </a:ext>
              </a:extLst>
            </p:cNvPr>
            <p:cNvSpPr/>
            <p:nvPr/>
          </p:nvSpPr>
          <p:spPr>
            <a:xfrm>
              <a:off x="10078720" y="2682424"/>
              <a:ext cx="787400" cy="8508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2A3453C-0D5C-AA70-B973-7C90AB0E1AB4}"/>
                </a:ext>
              </a:extLst>
            </p:cNvPr>
            <p:cNvSpPr/>
            <p:nvPr/>
          </p:nvSpPr>
          <p:spPr>
            <a:xfrm>
              <a:off x="7948930" y="2669720"/>
              <a:ext cx="787400" cy="8508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93A999-AC8A-DEB3-EAAA-7A40FE57ECF6}"/>
                </a:ext>
              </a:extLst>
            </p:cNvPr>
            <p:cNvSpPr/>
            <p:nvPr/>
          </p:nvSpPr>
          <p:spPr>
            <a:xfrm>
              <a:off x="9013825" y="2661472"/>
              <a:ext cx="787400" cy="8508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818579-B925-EF62-D21D-32846E78CDFD}"/>
                </a:ext>
              </a:extLst>
            </p:cNvPr>
            <p:cNvSpPr txBox="1"/>
            <p:nvPr/>
          </p:nvSpPr>
          <p:spPr>
            <a:xfrm>
              <a:off x="8281461" y="4350700"/>
              <a:ext cx="1257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Ledger 1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2D193A-1932-73DF-F0CF-14642052DE0D}"/>
              </a:ext>
            </a:extLst>
          </p:cNvPr>
          <p:cNvCxnSpPr>
            <a:cxnSpLocks/>
          </p:cNvCxnSpPr>
          <p:nvPr/>
        </p:nvCxnSpPr>
        <p:spPr>
          <a:xfrm flipV="1">
            <a:off x="6646863" y="3667760"/>
            <a:ext cx="731520" cy="182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65446BE-95FB-0749-0171-5012171B4FCC}"/>
              </a:ext>
            </a:extLst>
          </p:cNvPr>
          <p:cNvSpPr txBox="1"/>
          <p:nvPr/>
        </p:nvSpPr>
        <p:spPr>
          <a:xfrm>
            <a:off x="7625619" y="5576385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Fabric network</a:t>
            </a:r>
          </a:p>
        </p:txBody>
      </p:sp>
      <p:sp>
        <p:nvSpPr>
          <p:cNvPr id="3" name="Hộp Văn bản 3">
            <a:extLst>
              <a:ext uri="{FF2B5EF4-FFF2-40B4-BE49-F238E27FC236}">
                <a16:creationId xmlns:a16="http://schemas.microsoft.com/office/drawing/2014/main" id="{78537732-7861-C998-3070-B658B21811E0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3826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D354B-D522-AB30-5575-BAED35E6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97" y="1725040"/>
            <a:ext cx="8475042" cy="45917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20397C-7283-173C-9ADC-BE33271369E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ABAC logical components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A155A42-4EEA-1099-58FF-3DF802D4F815}"/>
              </a:ext>
            </a:extLst>
          </p:cNvPr>
          <p:cNvSpPr txBox="1"/>
          <p:nvPr/>
        </p:nvSpPr>
        <p:spPr>
          <a:xfrm>
            <a:off x="11691258" y="6490229"/>
            <a:ext cx="6813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latin typeface="Arial"/>
                <a:cs typeface="Arial"/>
              </a:rPr>
              <a:t>10</a:t>
            </a:r>
            <a:endParaRPr lang="vi-VN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49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56C0A83-AE4A-C145-AB30-15CA8294A9D3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26151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System architecture</a:t>
            </a:r>
            <a:endParaRPr lang="en-US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5" name="Hình ảnh 4" descr="Ảnh có chứa văn bản, ảnh chụp màn hình, Phông chữ, biểu đồ&#10;&#10;Mô tả được tự động tạo">
            <a:extLst>
              <a:ext uri="{FF2B5EF4-FFF2-40B4-BE49-F238E27FC236}">
                <a16:creationId xmlns:a16="http://schemas.microsoft.com/office/drawing/2014/main" id="{856BDAB7-BE07-C407-616A-6499CF12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72" y="898703"/>
            <a:ext cx="7245479" cy="5854972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2270B70-BF32-42EA-4410-709BED806EF4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11</a:t>
            </a:r>
            <a:endParaRPr lang="vi-VN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3B69B-7B5B-E521-A2FD-409600BF3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0" y="1085859"/>
            <a:ext cx="4665892" cy="558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49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6F922EA-FE89-DD81-8979-88C83000C47E}"/>
              </a:ext>
            </a:extLst>
          </p:cNvPr>
          <p:cNvSpPr txBox="1"/>
          <p:nvPr/>
        </p:nvSpPr>
        <p:spPr>
          <a:xfrm>
            <a:off x="11739562" y="6490229"/>
            <a:ext cx="457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10</a:t>
            </a:r>
            <a:endParaRPr lang="vi-VN">
              <a:solidFill>
                <a:srgbClr val="00B05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65B12B-7AE5-563B-0617-E562BB9F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728"/>
            <a:ext cx="12192000" cy="57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8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Algorithms </a:t>
            </a:r>
          </a:p>
        </p:txBody>
      </p:sp>
      <p:pic>
        <p:nvPicPr>
          <p:cNvPr id="2" name="Hình ảnh 1" descr="Ảnh có chứa văn bản, ảnh chụp màn hình, Phông chữ, hàng&#10;&#10;Mô tả được tự động tạo">
            <a:extLst>
              <a:ext uri="{FF2B5EF4-FFF2-40B4-BE49-F238E27FC236}">
                <a16:creationId xmlns:a16="http://schemas.microsoft.com/office/drawing/2014/main" id="{64F6F0FF-19DA-0EE2-C1F6-F6468154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77" y="1323424"/>
            <a:ext cx="9142046" cy="2997317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E7FE836-1A4A-D1BB-EFAC-66F15BB39FC2}"/>
              </a:ext>
            </a:extLst>
          </p:cNvPr>
          <p:cNvSpPr txBox="1"/>
          <p:nvPr/>
        </p:nvSpPr>
        <p:spPr>
          <a:xfrm>
            <a:off x="1218712" y="4614416"/>
            <a:ext cx="97545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Arial"/>
                <a:cs typeface="Arial"/>
              </a:rPr>
              <a:t>Algorithm</a:t>
            </a:r>
            <a:r>
              <a:rPr lang="vi-VN">
                <a:latin typeface="Arial"/>
                <a:cs typeface="Arial"/>
              </a:rPr>
              <a:t> 1 </a:t>
            </a:r>
            <a:r>
              <a:rPr lang="vi-VN" err="1">
                <a:latin typeface="Arial"/>
                <a:cs typeface="Arial"/>
              </a:rPr>
              <a:t>shows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how</a:t>
            </a:r>
            <a:r>
              <a:rPr lang="vi-VN">
                <a:latin typeface="Arial"/>
                <a:cs typeface="Arial"/>
              </a:rPr>
              <a:t> the </a:t>
            </a:r>
            <a:r>
              <a:rPr lang="vi-VN" err="1">
                <a:latin typeface="Arial"/>
                <a:cs typeface="Arial"/>
              </a:rPr>
              <a:t>list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of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resources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and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subjects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attributes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are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stored</a:t>
            </a:r>
            <a:r>
              <a:rPr lang="vi-VN">
                <a:latin typeface="Arial"/>
                <a:cs typeface="Arial"/>
              </a:rPr>
              <a:t> in the </a:t>
            </a:r>
            <a:r>
              <a:rPr lang="vi-VN" err="1">
                <a:latin typeface="Arial"/>
                <a:cs typeface="Arial"/>
              </a:rPr>
              <a:t>ledger</a:t>
            </a:r>
            <a:r>
              <a:rPr lang="vi-VN">
                <a:latin typeface="Arial"/>
                <a:cs typeface="Arial"/>
              </a:rPr>
              <a:t>. 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2C4CA3E-09E5-1666-648A-E7C29CAFBD0F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12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0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Algorithms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1979493-09B5-2BCF-2648-3DFB1D8B855B}"/>
              </a:ext>
            </a:extLst>
          </p:cNvPr>
          <p:cNvSpPr txBox="1"/>
          <p:nvPr/>
        </p:nvSpPr>
        <p:spPr>
          <a:xfrm>
            <a:off x="1354015" y="4792785"/>
            <a:ext cx="8907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</a:rPr>
              <a:t>Algorithm 2 presents how policies are recorded in the ledger.</a:t>
            </a:r>
            <a:endParaRPr lang="vi-VN"/>
          </a:p>
        </p:txBody>
      </p:sp>
      <p:pic>
        <p:nvPicPr>
          <p:cNvPr id="5" name="Hình ảnh 4" descr="Ảnh có chứa văn bản, ảnh chụp màn hình, Phông chữ, hàng&#10;&#10;Mô tả được tự động tạo">
            <a:extLst>
              <a:ext uri="{FF2B5EF4-FFF2-40B4-BE49-F238E27FC236}">
                <a16:creationId xmlns:a16="http://schemas.microsoft.com/office/drawing/2014/main" id="{8B22ECE7-3B16-D7C2-9FF3-91F6F409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53" y="1425806"/>
            <a:ext cx="9894276" cy="3176003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C9FC574-A772-B742-9995-3B0FB699FA04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13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Algorithms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59204BB-6A73-98DA-6445-86CECFD9B8E3}"/>
              </a:ext>
            </a:extLst>
          </p:cNvPr>
          <p:cNvSpPr txBox="1"/>
          <p:nvPr/>
        </p:nvSpPr>
        <p:spPr>
          <a:xfrm>
            <a:off x="1178169" y="4978400"/>
            <a:ext cx="97770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Arial"/>
              </a:rPr>
              <a:t>Algorithm</a:t>
            </a:r>
            <a:r>
              <a:rPr lang="vi-VN">
                <a:latin typeface="Arial"/>
              </a:rPr>
              <a:t> 3 </a:t>
            </a:r>
            <a:r>
              <a:rPr lang="vi-VN" err="1">
                <a:latin typeface="Arial"/>
              </a:rPr>
              <a:t>explains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how</a:t>
            </a:r>
            <a:r>
              <a:rPr lang="vi-VN">
                <a:latin typeface="Arial"/>
              </a:rPr>
              <a:t> to </a:t>
            </a:r>
            <a:r>
              <a:rPr lang="vi-VN" err="1">
                <a:latin typeface="Arial"/>
              </a:rPr>
              <a:t>query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policies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and</a:t>
            </a:r>
            <a:r>
              <a:rPr lang="vi-VN">
                <a:latin typeface="Arial"/>
              </a:rPr>
              <a:t> the </a:t>
            </a:r>
            <a:r>
              <a:rPr lang="vi-VN" err="1">
                <a:latin typeface="Arial"/>
              </a:rPr>
              <a:t>history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of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changes</a:t>
            </a:r>
            <a:r>
              <a:rPr lang="vi-VN">
                <a:latin typeface="Arial"/>
              </a:rPr>
              <a:t> to</a:t>
            </a:r>
            <a:r>
              <a:rPr lang="en-US">
                <a:latin typeface="Arial"/>
              </a:rPr>
              <a:t> </a:t>
            </a:r>
            <a:r>
              <a:rPr lang="vi-VN">
                <a:latin typeface="Arial"/>
              </a:rPr>
              <a:t>the </a:t>
            </a:r>
            <a:r>
              <a:rPr lang="vi-VN" err="1">
                <a:latin typeface="Arial"/>
              </a:rPr>
              <a:t>policies</a:t>
            </a:r>
            <a:r>
              <a:rPr lang="vi-VN">
                <a:latin typeface="Arial"/>
              </a:rPr>
              <a:t> </a:t>
            </a:r>
            <a:r>
              <a:rPr lang="vi-VN" err="1">
                <a:latin typeface="Arial"/>
              </a:rPr>
              <a:t>from</a:t>
            </a:r>
            <a:r>
              <a:rPr lang="vi-VN">
                <a:latin typeface="Arial"/>
                <a:cs typeface="Arial"/>
              </a:rPr>
              <a:t>​</a:t>
            </a:r>
            <a:r>
              <a:rPr lang="vi-VN">
                <a:latin typeface="Arial"/>
              </a:rPr>
              <a:t>the </a:t>
            </a:r>
            <a:r>
              <a:rPr lang="vi-VN" err="1">
                <a:latin typeface="Arial"/>
              </a:rPr>
              <a:t>ledger</a:t>
            </a:r>
            <a:r>
              <a:rPr lang="vi-VN">
                <a:latin typeface="Arial"/>
              </a:rPr>
              <a:t>.</a:t>
            </a:r>
            <a:endParaRPr lang="vi-VN"/>
          </a:p>
        </p:txBody>
      </p:sp>
      <p:pic>
        <p:nvPicPr>
          <p:cNvPr id="5" name="Hình ảnh 4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CF548D4B-CA3C-113A-9998-7F30C6A7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07" y="1238601"/>
            <a:ext cx="9894276" cy="360902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B64B3EE-82A5-5110-D1F2-DCBCF7E2A124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14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4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Algorithms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Hình ảnh 5" descr="Ảnh có chứa văn bản, ảnh chụp màn hình, Phông chữ, số&#10;&#10;Mô tả được tự động tạo">
            <a:extLst>
              <a:ext uri="{FF2B5EF4-FFF2-40B4-BE49-F238E27FC236}">
                <a16:creationId xmlns:a16="http://schemas.microsoft.com/office/drawing/2014/main" id="{03A206FD-B694-FF64-3042-D09E8A7C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441"/>
            <a:ext cx="8330880" cy="617837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AB7B84-09D4-3C4C-579E-BB71E5D8EC26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15</a:t>
            </a:r>
            <a:endParaRPr lang="vi-VN">
              <a:solidFill>
                <a:srgbClr val="00B050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59204BB-6A73-98DA-6445-86CECFD9B8E3}"/>
              </a:ext>
            </a:extLst>
          </p:cNvPr>
          <p:cNvSpPr txBox="1"/>
          <p:nvPr/>
        </p:nvSpPr>
        <p:spPr>
          <a:xfrm>
            <a:off x="8220269" y="2386806"/>
            <a:ext cx="268721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latin typeface="Arial"/>
                <a:cs typeface="Arial"/>
              </a:rPr>
              <a:t>Alg 4 shows the detailed implementation of the PDP transaction,which includes querying the relevant attributes and policies from the ledger and making a decision based on their values.</a:t>
            </a:r>
          </a:p>
        </p:txBody>
      </p:sp>
    </p:spTree>
    <p:extLst>
      <p:ext uri="{BB962C8B-B14F-4D97-AF65-F5344CB8AC3E}">
        <p14:creationId xmlns:p14="http://schemas.microsoft.com/office/powerpoint/2010/main" val="287647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B2D3A59-94D6-4344-8D90-CF66D3CA62EA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509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A4D9FFE-77DF-B5F0-5B85-24CD4CCE3F11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16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71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Digital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9F9D3-3459-89FA-862D-695297FFDEF2}"/>
              </a:ext>
            </a:extLst>
          </p:cNvPr>
          <p:cNvSpPr txBox="1"/>
          <p:nvPr/>
        </p:nvSpPr>
        <p:spPr>
          <a:xfrm>
            <a:off x="0" y="774440"/>
            <a:ext cx="628883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policy = { </a:t>
            </a:r>
          </a:p>
          <a:p>
            <a:r>
              <a:rPr lang="pt-BR"/>
              <a:t>	‘‘policy ID’’: ‘‘policy01’’, </a:t>
            </a:r>
          </a:p>
          <a:p>
            <a:r>
              <a:rPr lang="pt-BR"/>
              <a:t>	attributes : {</a:t>
            </a:r>
          </a:p>
          <a:p>
            <a:r>
              <a:rPr lang="pt-BR"/>
              <a:t>		 ‘‘user’’:{ </a:t>
            </a:r>
          </a:p>
          <a:p>
            <a:r>
              <a:rPr lang="pt-BR"/>
              <a:t>			‘‘status’’: ‘‘Active’’, </a:t>
            </a:r>
          </a:p>
          <a:p>
            <a:r>
              <a:rPr lang="pt-BR"/>
              <a:t>			‘‘ expiration’’:‘‘Date of expiration’’,</a:t>
            </a:r>
          </a:p>
          <a:p>
            <a:r>
              <a:rPr lang="pt-BR"/>
              <a:t>			‘‘ libraryGroup’’:‘‘Group ID’’ </a:t>
            </a:r>
          </a:p>
          <a:p>
            <a:r>
              <a:rPr lang="pt-BR"/>
              <a:t>		}, </a:t>
            </a:r>
          </a:p>
          <a:p>
            <a:r>
              <a:rPr lang="pt-BR"/>
              <a:t>	‘’resource’’:{ </a:t>
            </a:r>
          </a:p>
          <a:p>
            <a:r>
              <a:rPr lang="pt-BR"/>
              <a:t>		‘‘libraryGroup’’:‘‘Group ID’’} </a:t>
            </a:r>
          </a:p>
          <a:p>
            <a:r>
              <a:rPr lang="pt-BR"/>
              <a:t>	},</a:t>
            </a:r>
          </a:p>
          <a:p>
            <a:r>
              <a:rPr lang="pt-BR"/>
              <a:t>	 ‘‘rules’’:{ </a:t>
            </a:r>
          </a:p>
          <a:p>
            <a:r>
              <a:rPr lang="pt-BR"/>
              <a:t>		‘‘user.status’’:{ </a:t>
            </a:r>
          </a:p>
          <a:p>
            <a:r>
              <a:rPr lang="pt-BR"/>
              <a:t>			‘‘comparison type’’: ‘‘boolean ’’, </a:t>
            </a:r>
          </a:p>
          <a:p>
            <a:r>
              <a:rPr lang="pt-BR"/>
              <a:t>			‘‘ comparison’’: ‘‘boolAnd’’, </a:t>
            </a:r>
          </a:p>
          <a:p>
            <a:r>
              <a:rPr lang="pt-BR"/>
              <a:t>			‘‘ value’’:true}, </a:t>
            </a:r>
          </a:p>
          <a:p>
            <a:r>
              <a:rPr lang="pt-BR"/>
              <a:t>		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35ECF-8D64-07C3-C8AC-CE6EF72BBC7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094446" y="774441"/>
            <a:ext cx="1554" cy="4441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227BA-0298-058F-864C-7171BCA6A951}"/>
              </a:ext>
            </a:extLst>
          </p:cNvPr>
          <p:cNvGrpSpPr/>
          <p:nvPr/>
        </p:nvGrpSpPr>
        <p:grpSpPr>
          <a:xfrm>
            <a:off x="6094446" y="1155104"/>
            <a:ext cx="7441162" cy="4147025"/>
            <a:chOff x="5941269" y="1425180"/>
            <a:chExt cx="7441162" cy="41470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EDDA1-8714-6D9F-6F24-638E0B9099F1}"/>
                </a:ext>
              </a:extLst>
            </p:cNvPr>
            <p:cNvSpPr txBox="1"/>
            <p:nvPr/>
          </p:nvSpPr>
          <p:spPr>
            <a:xfrm>
              <a:off x="7284877" y="1425180"/>
              <a:ext cx="6097554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/>
                <a:t>‘‘user.expiration’’: {</a:t>
              </a:r>
            </a:p>
            <a:p>
              <a:r>
                <a:rPr lang="pt-BR"/>
                <a:t>	‘‘comparison type’’: ‘‘datetime’’,</a:t>
              </a:r>
            </a:p>
            <a:p>
              <a:r>
                <a:rPr lang="pt-BR"/>
                <a:t>	 ‘‘comparison’’: ‘‘isMoreRecentThan ’’, </a:t>
              </a:r>
            </a:p>
            <a:p>
              <a:r>
                <a:rPr lang="pt-BR"/>
                <a:t>	‘‘value’’: ‘‘1DAY’’</a:t>
              </a:r>
            </a:p>
            <a:p>
              <a:r>
                <a:rPr lang="pt-BR"/>
                <a:t>}, </a:t>
              </a:r>
            </a:p>
            <a:p>
              <a:r>
                <a:rPr lang="pt-BR"/>
                <a:t>‘‘user.libraryGroup’’: { </a:t>
              </a:r>
            </a:p>
            <a:p>
              <a:r>
                <a:rPr lang="pt-BR"/>
                <a:t>	‘‘comparisontarget’’: ‘‘libraryGroup’’,</a:t>
              </a:r>
            </a:p>
            <a:p>
              <a:r>
                <a:rPr lang="pt-BR"/>
                <a:t>	‘‘comparison type’’: ‘‘numeric’’,</a:t>
              </a:r>
            </a:p>
            <a:p>
              <a:r>
                <a:rPr lang="pt-BR"/>
                <a:t>	‘‘comparison’’: ‘‘is stricly equal ’’,</a:t>
              </a:r>
            </a:p>
            <a:p>
              <a:r>
                <a:rPr lang="pt-BR"/>
                <a:t>	‘‘field’’: ‘‘resource.libraryGroup’’</a:t>
              </a:r>
            </a:p>
            <a:p>
              <a:r>
                <a:rPr lang="pt-BR"/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8DBE70-CA4C-A99D-0B40-24E39E1095F7}"/>
                </a:ext>
              </a:extLst>
            </p:cNvPr>
            <p:cNvSpPr txBox="1"/>
            <p:nvPr/>
          </p:nvSpPr>
          <p:spPr>
            <a:xfrm>
              <a:off x="5941269" y="4648875"/>
              <a:ext cx="67553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/>
                <a:t>                   }</a:t>
              </a:r>
            </a:p>
            <a:p>
              <a:r>
                <a:rPr lang="pt-BR"/>
                <a:t>           }</a:t>
              </a:r>
            </a:p>
            <a:p>
              <a:r>
                <a:rPr lang="pt-BR"/>
                <a:t>   }</a:t>
              </a:r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11F1137-6464-BE5C-53C2-73E1CA109433}"/>
              </a:ext>
            </a:extLst>
          </p:cNvPr>
          <p:cNvSpPr txBox="1"/>
          <p:nvPr/>
        </p:nvSpPr>
        <p:spPr>
          <a:xfrm>
            <a:off x="591036" y="5302130"/>
            <a:ext cx="12192000" cy="1600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= {“s001”, {“status”, true}, {“expiration”, “2020− 05 − 12”}, {“libraryGroup”, 12}}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0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= {“r001”, {“libraryGroup”, 12}}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Policy P1 with id “policy01”: P1 = {“policy01”, S</a:t>
            </a:r>
            <a:r>
              <a:rPr lang="en-US" sz="20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 O</a:t>
            </a:r>
            <a:r>
              <a:rPr lang="en-US" sz="2000" kern="10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 {“status == true” </a:t>
            </a:r>
            <a:r>
              <a:rPr lang="en-US" sz="2000" kern="10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“expiration” &gt; “1Day” </a:t>
            </a:r>
            <a:r>
              <a:rPr lang="en-US" sz="2000" kern="10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∧ 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user.libraryGroup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== “resource.libraryGroup”}}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46B1F2A-8012-B285-8FD3-5B43085E5128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18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7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SYTEM EVALUATION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0BE1DB6-9AF8-CAFF-0B7C-2948438BBD80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19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41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02A516-EF8E-7920-5E1B-1D2A0C00DD5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B0DF5-C1BE-C38A-B103-CD7979E02DF4}"/>
              </a:ext>
            </a:extLst>
          </p:cNvPr>
          <p:cNvSpPr txBox="1"/>
          <p:nvPr/>
        </p:nvSpPr>
        <p:spPr>
          <a:xfrm>
            <a:off x="1314062" y="1889634"/>
            <a:ext cx="10310326" cy="345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A vm on Google Cloud: 8 CPUs, ram 8GB, n2-highcpu-8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Kafka, Raft supported in Fabric (</a:t>
            </a:r>
            <a:r>
              <a:rPr lang="en-US" sz="2400" kern="0">
                <a:solidFill>
                  <a:srgbClr val="222222"/>
                </a:solidFill>
                <a:effectLst/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Caliper benchmark</a:t>
            </a: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Subject, Object attribute and policies format: json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clients in blockchain network: 10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Txs: 5000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Default orgs: 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971800" algn="ctr"/>
              </a:tabLst>
            </a:pPr>
            <a:r>
              <a:rPr lang="en-US" sz="2400" kern="10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+ Default peer: 1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D5ACC98-DEAF-6858-4DB4-3E9EC768CDE9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21825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8683B-F44B-EF35-7A42-3F7B345D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83" y="0"/>
            <a:ext cx="8826434" cy="685800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6C1B59C-DAF9-7992-3C4B-6E95F110C094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03672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SOURCE CODE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0BE1DB6-9AF8-CAFF-0B7C-2948438BBD80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19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3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569A-EAAB-F34D-C7CB-0DFD9492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2" y="1488363"/>
            <a:ext cx="8946655" cy="125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892D0-C603-6549-D287-FE68738B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87" y="3429000"/>
            <a:ext cx="8977138" cy="3208298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D33982D-2032-D664-BD51-ECAF12086A4F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73EF7-EA61-0830-F126-9373F98E3473}"/>
              </a:ext>
            </a:extLst>
          </p:cNvPr>
          <p:cNvSpPr txBox="1"/>
          <p:nvPr/>
        </p:nvSpPr>
        <p:spPr>
          <a:xfrm>
            <a:off x="98672" y="890351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Git: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0A5AE-ED33-600F-1395-4C0E2531D7E7}"/>
              </a:ext>
            </a:extLst>
          </p:cNvPr>
          <p:cNvSpPr txBox="1"/>
          <p:nvPr/>
        </p:nvSpPr>
        <p:spPr>
          <a:xfrm>
            <a:off x="98672" y="2856553"/>
            <a:ext cx="30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Project in Hyperledger: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1AD92-560E-E475-9B00-8A6B0D9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327" y="1606862"/>
            <a:ext cx="2728196" cy="11812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C29C242-138B-5560-3F2B-7CE35A8D3D2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Paper’s related projects</a:t>
            </a:r>
          </a:p>
        </p:txBody>
      </p:sp>
    </p:spTree>
    <p:extLst>
      <p:ext uri="{BB962C8B-B14F-4D97-AF65-F5344CB8AC3E}">
        <p14:creationId xmlns:p14="http://schemas.microsoft.com/office/powerpoint/2010/main" val="276899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99E61C-A48F-C57E-EBB5-8CA712EC0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099"/>
            <a:ext cx="12192000" cy="19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803A48-8265-B7E4-E94C-E720EDBB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4099"/>
            <a:ext cx="12192000" cy="1790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2A5A0-8CFB-10D1-5199-460380951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4387"/>
            <a:ext cx="12192000" cy="1824984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D33982D-2032-D664-BD51-ECAF12086A4F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73EF7-EA61-0830-F126-9373F98E3473}"/>
              </a:ext>
            </a:extLst>
          </p:cNvPr>
          <p:cNvSpPr txBox="1"/>
          <p:nvPr/>
        </p:nvSpPr>
        <p:spPr>
          <a:xfrm>
            <a:off x="0" y="711098"/>
            <a:ext cx="121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Web-UI: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29C242-138B-5560-3F2B-7CE35A8D3D2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Paper’s source code</a:t>
            </a:r>
          </a:p>
        </p:txBody>
      </p:sp>
    </p:spTree>
    <p:extLst>
      <p:ext uri="{BB962C8B-B14F-4D97-AF65-F5344CB8AC3E}">
        <p14:creationId xmlns:p14="http://schemas.microsoft.com/office/powerpoint/2010/main" val="3968470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OUR WORK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0BE1DB6-9AF8-CAFF-0B7C-2948438BBD80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19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031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0BE1DB6-9AF8-CAFF-0B7C-2948438BBD80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19</a:t>
            </a:r>
            <a:endParaRPr lang="vi-VN">
              <a:solidFill>
                <a:srgbClr val="00B05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393B55-C349-1C50-2765-2DD65956D5D1}"/>
              </a:ext>
            </a:extLst>
          </p:cNvPr>
          <p:cNvGrpSpPr/>
          <p:nvPr/>
        </p:nvGrpSpPr>
        <p:grpSpPr>
          <a:xfrm>
            <a:off x="1740936" y="1903173"/>
            <a:ext cx="8710128" cy="4452116"/>
            <a:chOff x="1656182" y="1511288"/>
            <a:chExt cx="8710128" cy="4452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065FE2-FB5B-BBB7-7EFF-2354FE150AF7}"/>
                </a:ext>
              </a:extLst>
            </p:cNvPr>
            <p:cNvSpPr txBox="1"/>
            <p:nvPr/>
          </p:nvSpPr>
          <p:spPr>
            <a:xfrm>
              <a:off x="1656182" y="1511288"/>
              <a:ext cx="8710128" cy="4452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2971800" algn="ctr"/>
                </a:tabLst>
              </a:pPr>
              <a:r>
                <a:rPr lang="en-US" sz="2400" kern="100">
                  <a:effectLst/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-------------------------------------------------------------------------------------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2971800" algn="ctr"/>
                </a:tabLst>
              </a:pPr>
              <a:r>
                <a:rPr lang="en-US" sz="2400" kern="100"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             </a:t>
              </a:r>
              <a:r>
                <a:rPr lang="en-US" sz="2400" kern="100">
                  <a:effectLst/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PEP                          |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2971800" algn="ctr"/>
                </a:tabLst>
              </a:pPr>
              <a:r>
                <a:rPr lang="en-US" sz="2400" kern="100">
                  <a:effectLst/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-------------------------------------------------------------------------------------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2971800" algn="ctr"/>
                </a:tabLst>
              </a:pPr>
              <a:r>
                <a:rPr lang="en-US" sz="2400" kern="100">
                  <a:effectLst/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             PDP                         |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2971800" algn="ctr"/>
                </a:tabLst>
              </a:pPr>
              <a:r>
                <a:rPr lang="en-US" sz="2400" kern="100">
                  <a:effectLst/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-------------------------------------------------------------------------------------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2971800" algn="ctr"/>
                </a:tabLst>
              </a:pPr>
              <a:r>
                <a:rPr lang="en-US" sz="2400" kern="100"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             </a:t>
              </a:r>
              <a:r>
                <a:rPr lang="en-US" sz="2400" kern="100">
                  <a:effectLst/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PIP                           |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2971800" algn="ctr"/>
                </a:tabLst>
              </a:pPr>
              <a:r>
                <a:rPr lang="en-US" sz="2400" kern="100">
                  <a:effectLst/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-------------------------------------------------------------------------------------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2971800" algn="ctr"/>
                </a:tabLst>
              </a:pPr>
              <a:r>
                <a:rPr lang="en-US" sz="2400" kern="100"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             </a:t>
              </a:r>
              <a:r>
                <a:rPr lang="en-US" sz="2400" kern="100">
                  <a:effectLst/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PAP                          |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2971800" algn="ctr"/>
                </a:tabLst>
              </a:pPr>
              <a:r>
                <a:rPr lang="en-US" sz="2400" kern="100">
                  <a:effectLst/>
                  <a:latin typeface="Calibri (Body)"/>
                  <a:ea typeface="Calibri" panose="020F0502020204030204" pitchFamily="34" charset="0"/>
                  <a:cs typeface="Times New Roman" panose="02020603050405020304" pitchFamily="18" charset="0"/>
                </a:rPr>
                <a:t>-------------------------------------------------------------------------------------</a:t>
              </a:r>
            </a:p>
          </p:txBody>
        </p:sp>
        <p:pic>
          <p:nvPicPr>
            <p:cNvPr id="5" name="Picture 4" descr="Red X icon PNG and SVG Vector Free Download">
              <a:extLst>
                <a:ext uri="{FF2B5EF4-FFF2-40B4-BE49-F238E27FC236}">
                  <a16:creationId xmlns:a16="http://schemas.microsoft.com/office/drawing/2014/main" id="{3A15F2A9-B72B-3C74-7B10-91220F0B3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0607" y="2861764"/>
              <a:ext cx="718457" cy="71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C550BB6-DFED-5E31-6013-B21F6F779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0607" y="1917040"/>
              <a:ext cx="718457" cy="71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B9875A1-2317-A94A-4095-73FB41183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0607" y="3863275"/>
              <a:ext cx="718457" cy="71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70951489-C5BE-1949-82A7-0C1E1FC0433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Rebuild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27C8B-DB5F-8AFF-E755-D3C493BBCB4C}"/>
              </a:ext>
            </a:extLst>
          </p:cNvPr>
          <p:cNvSpPr txBox="1"/>
          <p:nvPr/>
        </p:nvSpPr>
        <p:spPr>
          <a:xfrm>
            <a:off x="3047223" y="1299981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kern="100"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Custom abac fabric-sample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2698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512F-F9C4-9075-CD72-07338278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4440"/>
          </a:xfrm>
          <a:solidFill>
            <a:schemeClr val="accent6"/>
          </a:solidFill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Access control systems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1DCE7B-A819-8B9F-A5E9-DA797C0026A6}"/>
              </a:ext>
            </a:extLst>
          </p:cNvPr>
          <p:cNvCxnSpPr>
            <a:stCxn id="6" idx="2"/>
            <a:endCxn id="8" idx="6"/>
          </p:cNvCxnSpPr>
          <p:nvPr/>
        </p:nvCxnSpPr>
        <p:spPr>
          <a:xfrm>
            <a:off x="1145798" y="4091781"/>
            <a:ext cx="9762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EAEA74B-D6E6-F813-4C74-2F416EB2D4D9}"/>
              </a:ext>
            </a:extLst>
          </p:cNvPr>
          <p:cNvSpPr/>
          <p:nvPr/>
        </p:nvSpPr>
        <p:spPr>
          <a:xfrm>
            <a:off x="1145798" y="3429000"/>
            <a:ext cx="1422950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209079-06B4-FA3F-F0A7-2DE2836BF323}"/>
              </a:ext>
            </a:extLst>
          </p:cNvPr>
          <p:cNvSpPr/>
          <p:nvPr/>
        </p:nvSpPr>
        <p:spPr>
          <a:xfrm>
            <a:off x="6532758" y="3429000"/>
            <a:ext cx="1552441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RBAC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FE02D-CDFF-5C9D-BE30-F1EA96D8972C}"/>
              </a:ext>
            </a:extLst>
          </p:cNvPr>
          <p:cNvSpPr/>
          <p:nvPr/>
        </p:nvSpPr>
        <p:spPr>
          <a:xfrm>
            <a:off x="9355729" y="3429000"/>
            <a:ext cx="1552441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ABAC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9EA1FF-F0C6-2DF9-377C-4685D841D6EA}"/>
              </a:ext>
            </a:extLst>
          </p:cNvPr>
          <p:cNvSpPr/>
          <p:nvPr/>
        </p:nvSpPr>
        <p:spPr>
          <a:xfrm>
            <a:off x="3839278" y="3429000"/>
            <a:ext cx="1422950" cy="1325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6D9F0-823B-DB49-D85F-C267107F5D7C}"/>
              </a:ext>
            </a:extLst>
          </p:cNvPr>
          <p:cNvSpPr txBox="1"/>
          <p:nvPr/>
        </p:nvSpPr>
        <p:spPr>
          <a:xfrm>
            <a:off x="1029450" y="4754562"/>
            <a:ext cx="1580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rule for SID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F186B-F22D-DB92-1D76-3C4B0151255B}"/>
              </a:ext>
            </a:extLst>
          </p:cNvPr>
          <p:cNvSpPr txBox="1"/>
          <p:nvPr/>
        </p:nvSpPr>
        <p:spPr>
          <a:xfrm>
            <a:off x="3390275" y="2961455"/>
            <a:ext cx="2320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Labeled resource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DA5F5-6E7C-3EC9-8CAC-1AF6D1938CCE}"/>
              </a:ext>
            </a:extLst>
          </p:cNvPr>
          <p:cNvSpPr txBox="1"/>
          <p:nvPr/>
        </p:nvSpPr>
        <p:spPr>
          <a:xfrm>
            <a:off x="6452607" y="4754561"/>
            <a:ext cx="1712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role for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DB434-06AF-0E2A-3185-39D0CE9CEFF2}"/>
              </a:ext>
            </a:extLst>
          </p:cNvPr>
          <p:cNvSpPr txBox="1"/>
          <p:nvPr/>
        </p:nvSpPr>
        <p:spPr>
          <a:xfrm>
            <a:off x="9429352" y="2961455"/>
            <a:ext cx="1405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attributes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AEBDA49-27BD-30B3-1944-5EC49044A101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latin typeface="Arial"/>
                <a:cs typeface="Arial"/>
              </a:rPr>
              <a:t>2</a:t>
            </a:r>
            <a:endParaRPr lang="vi-VN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829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0BE1DB6-9AF8-CAFF-0B7C-2948438BBD80}"/>
              </a:ext>
            </a:extLst>
          </p:cNvPr>
          <p:cNvSpPr txBox="1"/>
          <p:nvPr/>
        </p:nvSpPr>
        <p:spPr>
          <a:xfrm>
            <a:off x="11707812" y="6490229"/>
            <a:ext cx="4894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19</a:t>
            </a:r>
            <a:endParaRPr lang="vi-V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0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B9B0AC-C4BE-B2C2-6C49-DB43EBDC72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2023-12-19 20-14-00">
            <a:hlinkClick r:id="" action="ppaction://media"/>
            <a:extLst>
              <a:ext uri="{FF2B5EF4-FFF2-40B4-BE49-F238E27FC236}">
                <a16:creationId xmlns:a16="http://schemas.microsoft.com/office/drawing/2014/main" id="{268EDC2F-45A0-70EA-3076-7C55F9AA32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8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eateAsset_final">
            <a:hlinkClick r:id="" action="ppaction://media"/>
            <a:extLst>
              <a:ext uri="{FF2B5EF4-FFF2-40B4-BE49-F238E27FC236}">
                <a16:creationId xmlns:a16="http://schemas.microsoft.com/office/drawing/2014/main" id="{5CE5A2E4-5B8F-C24D-03FA-C8A17CA8B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put_benchmark">
            <a:hlinkClick r:id="" action="ppaction://media"/>
            <a:extLst>
              <a:ext uri="{FF2B5EF4-FFF2-40B4-BE49-F238E27FC236}">
                <a16:creationId xmlns:a16="http://schemas.microsoft.com/office/drawing/2014/main" id="{BAC812C1-81D6-877D-CB45-D05DE9C61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B9B0AC-C4BE-B2C2-6C49-DB43EBDC725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Benchmark sample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CAA4FE-FA5C-F07C-767D-8EB30042B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49687"/>
              </p:ext>
            </p:extLst>
          </p:nvPr>
        </p:nvGraphicFramePr>
        <p:xfrm>
          <a:off x="1981200" y="974090"/>
          <a:ext cx="8229600" cy="224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80138095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14350903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617098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78363914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Name</a:t>
                      </a:r>
                      <a:endParaRPr lang="en-US" sz="24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Succ</a:t>
                      </a:r>
                      <a:endParaRPr lang="en-US" sz="24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Fail</a:t>
                      </a:r>
                      <a:endParaRPr lang="en-US" sz="24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Send Rate (TPS)</a:t>
                      </a:r>
                      <a:endParaRPr lang="en-US" sz="24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6841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12017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7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100.1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2246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18008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16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150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150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11572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11722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193.2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5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10973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13621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204.6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091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12343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12004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202.4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56517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59F864-2C8F-9F56-470A-5C4BB9FA5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25050"/>
              </p:ext>
            </p:extLst>
          </p:nvPr>
        </p:nvGraphicFramePr>
        <p:xfrm>
          <a:off x="647700" y="3710797"/>
          <a:ext cx="10896600" cy="224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1549197145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077848272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3535449982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758989400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396659945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Name</a:t>
                      </a:r>
                      <a:endParaRPr lang="en-US" sz="24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Max Latency (s)</a:t>
                      </a:r>
                      <a:endParaRPr lang="en-US" sz="24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Min Latency (s)</a:t>
                      </a:r>
                      <a:endParaRPr lang="en-US" sz="24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Avg Latency (s)</a:t>
                      </a:r>
                      <a:endParaRPr lang="en-US" sz="24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Throughput (TPS)</a:t>
                      </a:r>
                      <a:endParaRPr lang="en-US" sz="24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5469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2.12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0.04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0.15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98.4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4387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5.22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0.05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2.59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147.5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7871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65.5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0.17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41.7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156.2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138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61.92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0.34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40.65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167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37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65.35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0.39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41.77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166.9</a:t>
                      </a:r>
                      <a:endParaRPr lang="en-US" sz="2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423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108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41ECB2-A815-72B7-B453-101C53057743}"/>
              </a:ext>
            </a:extLst>
          </p:cNvPr>
          <p:cNvSpPr txBox="1"/>
          <p:nvPr/>
        </p:nvSpPr>
        <p:spPr>
          <a:xfrm>
            <a:off x="1565849" y="2497976"/>
            <a:ext cx="906030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9900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B0F200-1A49-895B-9FF7-6AD33B24003C}"/>
              </a:ext>
            </a:extLst>
          </p:cNvPr>
          <p:cNvSpPr txBox="1"/>
          <p:nvPr/>
        </p:nvSpPr>
        <p:spPr>
          <a:xfrm>
            <a:off x="576943" y="2075735"/>
            <a:ext cx="1103811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Paper Name</a:t>
            </a:r>
            <a:r>
              <a:rPr lang="en-US" sz="2400" b="1" kern="10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Distributed attribute-based access control system using permissioned blockchain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Authors: </a:t>
            </a:r>
            <a:r>
              <a:rPr lang="en-US" sz="2400" ker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Sara Rouhani - Rafael Belchior - Rui S. Cruz - Ralph Deters</a:t>
            </a:r>
            <a:endParaRPr lang="en-US" sz="24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Published  Year: </a:t>
            </a:r>
            <a:r>
              <a:rPr lang="en-US" sz="24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2021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Journal: </a:t>
            </a:r>
            <a:r>
              <a:rPr lang="en-US" sz="24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World Wide Web - Springer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4DB7FC-BB8C-391B-1E08-2D96C2AC299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Paper info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6EDD98A-5899-7926-5B77-06A80B110B06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>
                <a:solidFill>
                  <a:srgbClr val="00B050"/>
                </a:solidFill>
                <a:latin typeface="Arial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01521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2-19 21-33-17">
            <a:hlinkClick r:id="" action="ppaction://media"/>
            <a:extLst>
              <a:ext uri="{FF2B5EF4-FFF2-40B4-BE49-F238E27FC236}">
                <a16:creationId xmlns:a16="http://schemas.microsoft.com/office/drawing/2014/main" id="{9349086D-F00F-98B0-103F-2C415F8D2D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2-19 21-58-51">
            <a:hlinkClick r:id="" action="ppaction://media"/>
            <a:extLst>
              <a:ext uri="{FF2B5EF4-FFF2-40B4-BE49-F238E27FC236}">
                <a16:creationId xmlns:a16="http://schemas.microsoft.com/office/drawing/2014/main" id="{B13B9F36-9083-9BF8-C4A8-D01C0CD30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9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2-19 22-05-16">
            <a:hlinkClick r:id="" action="ppaction://media"/>
            <a:extLst>
              <a:ext uri="{FF2B5EF4-FFF2-40B4-BE49-F238E27FC236}">
                <a16:creationId xmlns:a16="http://schemas.microsoft.com/office/drawing/2014/main" id="{F51729DE-7081-4B7F-B3F7-B3081F11A7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B0F200-1A49-895B-9FF7-6AD33B24003C}"/>
              </a:ext>
            </a:extLst>
          </p:cNvPr>
          <p:cNvSpPr txBox="1"/>
          <p:nvPr/>
        </p:nvSpPr>
        <p:spPr>
          <a:xfrm>
            <a:off x="7929976" y="5101012"/>
            <a:ext cx="3397898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algn="ctr">
              <a:spcBef>
                <a:spcPts val="600"/>
              </a:spcBef>
              <a:spcAft>
                <a:spcPts val="600"/>
              </a:spcAft>
              <a:tabLst>
                <a:tab pos="2971800" algn="ctr"/>
              </a:tabLst>
            </a:pPr>
            <a:r>
              <a:rPr lang="en-US" sz="2400" b="1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Corrupted admin?</a:t>
            </a:r>
            <a:endParaRPr lang="en-US" sz="2400" b="1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DA89A5-55B5-AA17-88BB-2F2EA68447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An access control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166AF0-EBF8-FA8E-AA01-26140046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0" y="1507765"/>
            <a:ext cx="6446914" cy="5350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9481F2-2A09-B640-0477-6E40568E143E}"/>
              </a:ext>
            </a:extLst>
          </p:cNvPr>
          <p:cNvSpPr txBox="1"/>
          <p:nvPr/>
        </p:nvSpPr>
        <p:spPr>
          <a:xfrm>
            <a:off x="7564642" y="2793038"/>
            <a:ext cx="4128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Attribute-based Access Control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B644773-5948-F7F5-DFE2-667D6D614267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75846-F293-2E90-63CC-5A486C841059}"/>
              </a:ext>
            </a:extLst>
          </p:cNvPr>
          <p:cNvSpPr txBox="1"/>
          <p:nvPr/>
        </p:nvSpPr>
        <p:spPr>
          <a:xfrm>
            <a:off x="1553442" y="879493"/>
            <a:ext cx="908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Authorization: &lt;</a:t>
            </a:r>
            <a:r>
              <a:rPr lang="en-US" sz="2800" b="1"/>
              <a:t>o, s, p</a:t>
            </a:r>
            <a:r>
              <a:rPr lang="en-US" sz="2800"/>
              <a:t>&gt; - subject </a:t>
            </a:r>
            <a:r>
              <a:rPr lang="en-US" sz="2800" b="1"/>
              <a:t>s</a:t>
            </a:r>
            <a:r>
              <a:rPr lang="en-US" sz="2800"/>
              <a:t> has privilege </a:t>
            </a:r>
            <a:r>
              <a:rPr lang="en-US" sz="2800" b="1"/>
              <a:t>p</a:t>
            </a:r>
            <a:r>
              <a:rPr lang="en-US" sz="2800"/>
              <a:t> for object </a:t>
            </a:r>
            <a:r>
              <a:rPr lang="en-US" sz="2800" b="1"/>
              <a:t>o</a:t>
            </a:r>
          </a:p>
        </p:txBody>
      </p:sp>
      <p:sp>
        <p:nvSpPr>
          <p:cNvPr id="7" name="Hộp Văn bản 9">
            <a:extLst>
              <a:ext uri="{FF2B5EF4-FFF2-40B4-BE49-F238E27FC236}">
                <a16:creationId xmlns:a16="http://schemas.microsoft.com/office/drawing/2014/main" id="{508B7E80-EC4E-0A2A-F17E-C78CACAC44BE}"/>
              </a:ext>
            </a:extLst>
          </p:cNvPr>
          <p:cNvSpPr txBox="1"/>
          <p:nvPr/>
        </p:nvSpPr>
        <p:spPr>
          <a:xfrm>
            <a:off x="11866562" y="6488667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latin typeface="Arial"/>
                <a:cs typeface="Arial"/>
              </a:rPr>
              <a:t>3</a:t>
            </a:r>
            <a:endParaRPr lang="vi-VN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92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2-19 22-11-55">
            <a:hlinkClick r:id="" action="ppaction://media"/>
            <a:extLst>
              <a:ext uri="{FF2B5EF4-FFF2-40B4-BE49-F238E27FC236}">
                <a16:creationId xmlns:a16="http://schemas.microsoft.com/office/drawing/2014/main" id="{987BF955-9D97-9053-8E46-942F198FE1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8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6BF2-332E-41FD-78D1-88B166D6AC1F}"/>
              </a:ext>
            </a:extLst>
          </p:cNvPr>
          <p:cNvSpPr txBox="1">
            <a:spLocks/>
          </p:cNvSpPr>
          <p:nvPr/>
        </p:nvSpPr>
        <p:spPr>
          <a:xfrm>
            <a:off x="0" y="3041780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BACKGROUND &amp; RELATED WORK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B31E032-0E61-4C44-76D2-EACAC0B569CF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latin typeface="Arial"/>
                <a:cs typeface="Arial"/>
              </a:rPr>
              <a:t>4</a:t>
            </a:r>
            <a:endParaRPr lang="vi-VN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40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BF22A6-EFEA-CC8F-799C-8CBC0ED21C9C}"/>
              </a:ext>
            </a:extLst>
          </p:cNvPr>
          <p:cNvSpPr txBox="1">
            <a:spLocks/>
          </p:cNvSpPr>
          <p:nvPr/>
        </p:nvSpPr>
        <p:spPr>
          <a:xfrm>
            <a:off x="0" y="-251928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Fabric network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6530BB-E4CA-D1A3-D8BA-F77911EBE8F9}"/>
              </a:ext>
            </a:extLst>
          </p:cNvPr>
          <p:cNvSpPr/>
          <p:nvPr/>
        </p:nvSpPr>
        <p:spPr>
          <a:xfrm>
            <a:off x="2865120" y="2734592"/>
            <a:ext cx="914400" cy="694408"/>
          </a:xfrm>
          <a:prstGeom prst="roundRect">
            <a:avLst/>
          </a:prstGeom>
          <a:solidFill>
            <a:srgbClr val="D5E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 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F26282-F850-C0AF-1451-C56E229708B1}"/>
              </a:ext>
            </a:extLst>
          </p:cNvPr>
          <p:cNvSpPr/>
          <p:nvPr/>
        </p:nvSpPr>
        <p:spPr>
          <a:xfrm>
            <a:off x="5415280" y="2734592"/>
            <a:ext cx="914400" cy="694408"/>
          </a:xfrm>
          <a:prstGeom prst="roundRect">
            <a:avLst/>
          </a:prstGeom>
          <a:solidFill>
            <a:srgbClr val="D5E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 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B0DD82-1E54-2A5E-BFDD-702310DB5D30}"/>
              </a:ext>
            </a:extLst>
          </p:cNvPr>
          <p:cNvSpPr/>
          <p:nvPr/>
        </p:nvSpPr>
        <p:spPr>
          <a:xfrm>
            <a:off x="8321040" y="2734592"/>
            <a:ext cx="914400" cy="694408"/>
          </a:xfrm>
          <a:prstGeom prst="roundRect">
            <a:avLst/>
          </a:prstGeom>
          <a:solidFill>
            <a:srgbClr val="D5E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 C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9B9342A7-7D72-E73F-E8FC-29F4C058B940}"/>
              </a:ext>
            </a:extLst>
          </p:cNvPr>
          <p:cNvSpPr/>
          <p:nvPr/>
        </p:nvSpPr>
        <p:spPr>
          <a:xfrm>
            <a:off x="4028440" y="2885440"/>
            <a:ext cx="1137920" cy="43688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CD96898D-7A71-1367-20DB-8F5EC559BF23}"/>
              </a:ext>
            </a:extLst>
          </p:cNvPr>
          <p:cNvSpPr/>
          <p:nvPr/>
        </p:nvSpPr>
        <p:spPr>
          <a:xfrm>
            <a:off x="6835140" y="2880360"/>
            <a:ext cx="1137920" cy="436880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9">
            <a:extLst>
              <a:ext uri="{FF2B5EF4-FFF2-40B4-BE49-F238E27FC236}">
                <a16:creationId xmlns:a16="http://schemas.microsoft.com/office/drawing/2014/main" id="{DDF9FA8A-E486-FDFF-3219-F9C167405804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latin typeface="Arial"/>
                <a:cs typeface="Arial"/>
              </a:rPr>
              <a:t>6</a:t>
            </a:r>
            <a:endParaRPr lang="vi-VN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225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BF22A6-EFEA-CC8F-799C-8CBC0ED21C9C}"/>
              </a:ext>
            </a:extLst>
          </p:cNvPr>
          <p:cNvSpPr txBox="1">
            <a:spLocks/>
          </p:cNvSpPr>
          <p:nvPr/>
        </p:nvSpPr>
        <p:spPr>
          <a:xfrm>
            <a:off x="0" y="-251928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Fabric network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6530BB-E4CA-D1A3-D8BA-F77911EBE8F9}"/>
              </a:ext>
            </a:extLst>
          </p:cNvPr>
          <p:cNvSpPr/>
          <p:nvPr/>
        </p:nvSpPr>
        <p:spPr>
          <a:xfrm>
            <a:off x="3027680" y="1794792"/>
            <a:ext cx="914400" cy="694408"/>
          </a:xfrm>
          <a:prstGeom prst="roundRect">
            <a:avLst/>
          </a:prstGeom>
          <a:solidFill>
            <a:srgbClr val="D5E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 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F26282-F850-C0AF-1451-C56E229708B1}"/>
              </a:ext>
            </a:extLst>
          </p:cNvPr>
          <p:cNvSpPr/>
          <p:nvPr/>
        </p:nvSpPr>
        <p:spPr>
          <a:xfrm>
            <a:off x="5577840" y="1794792"/>
            <a:ext cx="914400" cy="694408"/>
          </a:xfrm>
          <a:prstGeom prst="roundRect">
            <a:avLst/>
          </a:prstGeom>
          <a:solidFill>
            <a:srgbClr val="D5E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 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B0DD82-1E54-2A5E-BFDD-702310DB5D30}"/>
              </a:ext>
            </a:extLst>
          </p:cNvPr>
          <p:cNvSpPr/>
          <p:nvPr/>
        </p:nvSpPr>
        <p:spPr>
          <a:xfrm>
            <a:off x="9235438" y="1794792"/>
            <a:ext cx="914400" cy="694408"/>
          </a:xfrm>
          <a:prstGeom prst="roundRect">
            <a:avLst/>
          </a:prstGeom>
          <a:solidFill>
            <a:srgbClr val="D5E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Lib C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93301A7-A2F9-2DFD-7E68-87ED72164B40}"/>
              </a:ext>
            </a:extLst>
          </p:cNvPr>
          <p:cNvSpPr/>
          <p:nvPr/>
        </p:nvSpPr>
        <p:spPr>
          <a:xfrm>
            <a:off x="3322320" y="3063240"/>
            <a:ext cx="2326640" cy="1137920"/>
          </a:xfrm>
          <a:prstGeom prst="ellipse">
            <a:avLst/>
          </a:prstGeom>
          <a:solidFill>
            <a:srgbClr val="D9E8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Channel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D3EE15-B2C9-2B5D-A538-8BF8A7A0133D}"/>
              </a:ext>
            </a:extLst>
          </p:cNvPr>
          <p:cNvSpPr/>
          <p:nvPr/>
        </p:nvSpPr>
        <p:spPr>
          <a:xfrm>
            <a:off x="6756400" y="3063240"/>
            <a:ext cx="2326640" cy="1137920"/>
          </a:xfrm>
          <a:prstGeom prst="ellipse">
            <a:avLst/>
          </a:prstGeom>
          <a:solidFill>
            <a:srgbClr val="FAD9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Channel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6E3890-7151-3D3E-F0B2-8F9C25BAC711}"/>
              </a:ext>
            </a:extLst>
          </p:cNvPr>
          <p:cNvCxnSpPr/>
          <p:nvPr/>
        </p:nvCxnSpPr>
        <p:spPr>
          <a:xfrm>
            <a:off x="3820160" y="2489200"/>
            <a:ext cx="426720" cy="57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2B3E86-229E-C075-A00D-F9212091C432}"/>
              </a:ext>
            </a:extLst>
          </p:cNvPr>
          <p:cNvCxnSpPr>
            <a:cxnSpLocks/>
          </p:cNvCxnSpPr>
          <p:nvPr/>
        </p:nvCxnSpPr>
        <p:spPr>
          <a:xfrm flipH="1">
            <a:off x="4856480" y="2382520"/>
            <a:ext cx="721360" cy="68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5E4016-A521-671F-3F8B-8E7F7E49B304}"/>
              </a:ext>
            </a:extLst>
          </p:cNvPr>
          <p:cNvCxnSpPr>
            <a:cxnSpLocks/>
          </p:cNvCxnSpPr>
          <p:nvPr/>
        </p:nvCxnSpPr>
        <p:spPr>
          <a:xfrm>
            <a:off x="6624322" y="2494280"/>
            <a:ext cx="944878" cy="56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1B1A8-8816-1C76-B299-F4FF253AE598}"/>
              </a:ext>
            </a:extLst>
          </p:cNvPr>
          <p:cNvCxnSpPr>
            <a:cxnSpLocks/>
          </p:cNvCxnSpPr>
          <p:nvPr/>
        </p:nvCxnSpPr>
        <p:spPr>
          <a:xfrm flipH="1">
            <a:off x="8524238" y="2435860"/>
            <a:ext cx="721360" cy="68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ộp Văn bản 9">
            <a:extLst>
              <a:ext uri="{FF2B5EF4-FFF2-40B4-BE49-F238E27FC236}">
                <a16:creationId xmlns:a16="http://schemas.microsoft.com/office/drawing/2014/main" id="{81943EEA-DE8C-43FB-C7EB-234840033F32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latin typeface="Arial"/>
                <a:cs typeface="Arial"/>
              </a:rPr>
              <a:t>7</a:t>
            </a:r>
            <a:endParaRPr lang="vi-VN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149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BF22A6-EFEA-CC8F-799C-8CBC0ED21C9C}"/>
              </a:ext>
            </a:extLst>
          </p:cNvPr>
          <p:cNvSpPr txBox="1">
            <a:spLocks/>
          </p:cNvSpPr>
          <p:nvPr/>
        </p:nvSpPr>
        <p:spPr>
          <a:xfrm>
            <a:off x="0" y="-251928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Fabric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EC35D-BCA7-0B3B-48E5-CF8C147E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6" y="822734"/>
            <a:ext cx="8390347" cy="5212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5A2CA3-CE3F-B092-64B9-3F0AD40F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84" y="3977605"/>
            <a:ext cx="2363536" cy="7925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1602C3-22F4-3B85-728B-9F3179072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04" y="3977605"/>
            <a:ext cx="2648016" cy="1833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98B0E6-2A7A-CC6B-AD72-FD246C425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778" y="3924281"/>
            <a:ext cx="2452222" cy="878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771B39-3C89-D885-28DA-ECBE0AC6C1BD}"/>
              </a:ext>
            </a:extLst>
          </p:cNvPr>
          <p:cNvSpPr/>
          <p:nvPr/>
        </p:nvSpPr>
        <p:spPr>
          <a:xfrm>
            <a:off x="2337720" y="876583"/>
            <a:ext cx="751840" cy="5736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006DF-A876-4984-450C-3C7FC1B52D22}"/>
              </a:ext>
            </a:extLst>
          </p:cNvPr>
          <p:cNvSpPr/>
          <p:nvPr/>
        </p:nvSpPr>
        <p:spPr>
          <a:xfrm>
            <a:off x="5030134" y="544838"/>
            <a:ext cx="736600" cy="52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AF1A8-D459-8E49-9980-1CD75D9B611D}"/>
              </a:ext>
            </a:extLst>
          </p:cNvPr>
          <p:cNvSpPr/>
          <p:nvPr/>
        </p:nvSpPr>
        <p:spPr>
          <a:xfrm>
            <a:off x="7345586" y="876583"/>
            <a:ext cx="904240" cy="52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 C</a:t>
            </a:r>
          </a:p>
        </p:txBody>
      </p:sp>
      <p:sp>
        <p:nvSpPr>
          <p:cNvPr id="9" name="Hộp Văn bản 9">
            <a:extLst>
              <a:ext uri="{FF2B5EF4-FFF2-40B4-BE49-F238E27FC236}">
                <a16:creationId xmlns:a16="http://schemas.microsoft.com/office/drawing/2014/main" id="{3DEB4FDA-C13E-F1EB-552E-4BA254C33383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latin typeface="Arial"/>
                <a:cs typeface="Arial"/>
              </a:rPr>
              <a:t>8</a:t>
            </a:r>
            <a:endParaRPr lang="vi-VN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16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6EDE8-EBA1-DFDA-52C5-704A2CFE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64" y="1104726"/>
            <a:ext cx="8933671" cy="555007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EBF22A6-EFEA-CC8F-799C-8CBC0ED21C9C}"/>
              </a:ext>
            </a:extLst>
          </p:cNvPr>
          <p:cNvSpPr txBox="1">
            <a:spLocks/>
          </p:cNvSpPr>
          <p:nvPr/>
        </p:nvSpPr>
        <p:spPr>
          <a:xfrm>
            <a:off x="0" y="-251928"/>
            <a:ext cx="12192000" cy="77444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Fabric network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34BB5-2564-CE36-BA57-F50CED9D9958}"/>
              </a:ext>
            </a:extLst>
          </p:cNvPr>
          <p:cNvSpPr/>
          <p:nvPr/>
        </p:nvSpPr>
        <p:spPr>
          <a:xfrm>
            <a:off x="1971040" y="1041392"/>
            <a:ext cx="751840" cy="5736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A3668-1CF7-E27F-A88B-AFF5EA0CB40E}"/>
              </a:ext>
            </a:extLst>
          </p:cNvPr>
          <p:cNvSpPr/>
          <p:nvPr/>
        </p:nvSpPr>
        <p:spPr>
          <a:xfrm>
            <a:off x="4069080" y="541376"/>
            <a:ext cx="736600" cy="52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8D74E6-52B9-14EE-A021-2F35618F3EA9}"/>
              </a:ext>
            </a:extLst>
          </p:cNvPr>
          <p:cNvSpPr/>
          <p:nvPr/>
        </p:nvSpPr>
        <p:spPr>
          <a:xfrm>
            <a:off x="7504207" y="1091104"/>
            <a:ext cx="904240" cy="523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 C</a:t>
            </a:r>
          </a:p>
        </p:txBody>
      </p:sp>
      <p:sp>
        <p:nvSpPr>
          <p:cNvPr id="7" name="Hộp Văn bản 3">
            <a:extLst>
              <a:ext uri="{FF2B5EF4-FFF2-40B4-BE49-F238E27FC236}">
                <a16:creationId xmlns:a16="http://schemas.microsoft.com/office/drawing/2014/main" id="{72EFA9F4-77C1-589F-EBB1-D420BB5DC0B9}"/>
              </a:ext>
            </a:extLst>
          </p:cNvPr>
          <p:cNvSpPr txBox="1"/>
          <p:nvPr/>
        </p:nvSpPr>
        <p:spPr>
          <a:xfrm>
            <a:off x="11866562" y="6490229"/>
            <a:ext cx="330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  <a:latin typeface="Arial"/>
                <a:cs typeface="Arial"/>
              </a:rPr>
              <a:t>8</a:t>
            </a:r>
            <a:endParaRPr lang="vi-VN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2040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7" ma:contentTypeDescription="Tạo tài liệu mới." ma:contentTypeScope="" ma:versionID="4786c1295fe28012e196afdc5608aae5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3f2bc800b8e04547b96d1a5e2ec8fdc2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4431C1-E004-4534-9666-AAB6515E6456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86b2c21e-bc8a-47d8-90cc-43181eba94ed"/>
    <ds:schemaRef ds:uri="81e90ab8-9e7d-4b67-ba12-d147179b0223"/>
  </ds:schemaRefs>
</ds:datastoreItem>
</file>

<file path=customXml/itemProps2.xml><?xml version="1.0" encoding="utf-8"?>
<ds:datastoreItem xmlns:ds="http://schemas.openxmlformats.org/officeDocument/2006/customXml" ds:itemID="{CAAA7F80-1A0F-4D93-9491-79719937A3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EA78FE-D87F-4BB5-A6F5-690891114C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e90ab8-9e7d-4b67-ba12-d147179b0223"/>
    <ds:schemaRef ds:uri="86b2c21e-bc8a-47d8-90cc-43181eba94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290</TotalTime>
  <Words>741</Words>
  <Application>Microsoft Office PowerPoint</Application>
  <PresentationFormat>Widescreen</PresentationFormat>
  <Paragraphs>218</Paragraphs>
  <Slides>40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Rounded MT Bold</vt:lpstr>
      <vt:lpstr>Calibri</vt:lpstr>
      <vt:lpstr>Calibri (Body)</vt:lpstr>
      <vt:lpstr>Calibri Light</vt:lpstr>
      <vt:lpstr>Cambria Math</vt:lpstr>
      <vt:lpstr>Office Theme</vt:lpstr>
      <vt:lpstr>Distributed Attribute-Based Access Control System Using a Permissioned Blockchain</vt:lpstr>
      <vt:lpstr>PowerPoint Presentation</vt:lpstr>
      <vt:lpstr>Access control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Nguyễn Hải Anh</dc:creator>
  <cp:lastModifiedBy>Phạm Nguyễn Hải Anh</cp:lastModifiedBy>
  <cp:revision>1</cp:revision>
  <dcterms:created xsi:type="dcterms:W3CDTF">2023-12-19T19:06:04Z</dcterms:created>
  <dcterms:modified xsi:type="dcterms:W3CDTF">2023-12-27T03:35:42Z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